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297" r:id="rId2"/>
    <p:sldId id="300" r:id="rId3"/>
    <p:sldId id="299" r:id="rId4"/>
    <p:sldId id="301" r:id="rId5"/>
    <p:sldId id="298" r:id="rId6"/>
  </p:sldIdLst>
  <p:sldSz cx="9144000" cy="6858000" type="screen4x3"/>
  <p:notesSz cx="7099300" cy="10234613"/>
  <p:embeddedFontLst>
    <p:embeddedFont>
      <p:font typeface="Calibri" panose="020F0502020204030204" pitchFamily="34" charset="0"/>
      <p:regular r:id="rId9"/>
      <p:bold r:id="rId10"/>
      <p:italic r:id="rId11"/>
      <p:boldItalic r:id="rId12"/>
    </p:embeddedFont>
  </p:embeddedFontLst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96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24">
          <p15:clr>
            <a:srgbClr val="A4A3A4"/>
          </p15:clr>
        </p15:guide>
        <p15:guide id="2" pos="2236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2A64"/>
    <a:srgbClr val="D0D8E8"/>
    <a:srgbClr val="6E6E6E"/>
    <a:srgbClr val="BEBEBE"/>
    <a:srgbClr val="667FA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Keine Formatvorlage, kein Raster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B4B98B0-60AC-42C2-AFA5-B58CD77FA1E5}" styleName="Helle Formatvorlage 1 - Akz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9012ECD-51FC-41F1-AA8D-1B2483CD663E}" styleName="Helle Formatvorlage 2 - Akz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6607" autoAdjust="0"/>
    <p:restoredTop sz="92007" autoAdjust="0"/>
  </p:normalViewPr>
  <p:slideViewPr>
    <p:cSldViewPr>
      <p:cViewPr varScale="1">
        <p:scale>
          <a:sx n="52" d="100"/>
          <a:sy n="52" d="100"/>
        </p:scale>
        <p:origin x="1146" y="45"/>
      </p:cViewPr>
      <p:guideLst>
        <p:guide orient="horz" pos="2296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70" d="100"/>
          <a:sy n="70" d="100"/>
        </p:scale>
        <p:origin x="-3294" y="-90"/>
      </p:cViewPr>
      <p:guideLst>
        <p:guide orient="horz" pos="3224"/>
        <p:guide pos="2236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font" Target="fonts/font4.fntdata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3.fntdata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font" Target="fonts/font2.fntdata"/><Relationship Id="rId4" Type="http://schemas.openxmlformats.org/officeDocument/2006/relationships/slide" Target="slides/slide3.xml"/><Relationship Id="rId9" Type="http://schemas.openxmlformats.org/officeDocument/2006/relationships/font" Target="fonts/font1.fntdata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3" y="3"/>
            <a:ext cx="3076363" cy="511730"/>
          </a:xfrm>
          <a:prstGeom prst="rect">
            <a:avLst/>
          </a:prstGeom>
        </p:spPr>
        <p:txBody>
          <a:bodyPr vert="horz" lIns="94745" tIns="47373" rIns="94745" bIns="47373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4021297" y="3"/>
            <a:ext cx="3076363" cy="511730"/>
          </a:xfrm>
          <a:prstGeom prst="rect">
            <a:avLst/>
          </a:prstGeom>
        </p:spPr>
        <p:txBody>
          <a:bodyPr vert="horz" lIns="94745" tIns="47373" rIns="94745" bIns="47373" rtlCol="0"/>
          <a:lstStyle>
            <a:lvl1pPr algn="r">
              <a:defRPr sz="1200"/>
            </a:lvl1pPr>
          </a:lstStyle>
          <a:p>
            <a:fld id="{A62F8A39-0A0D-40D5-B506-85D1C4822F5A}" type="datetimeFigureOut">
              <a:rPr lang="de-DE" smtClean="0"/>
              <a:pPr/>
              <a:t>11.01.2023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3" y="9721107"/>
            <a:ext cx="3076363" cy="511730"/>
          </a:xfrm>
          <a:prstGeom prst="rect">
            <a:avLst/>
          </a:prstGeom>
        </p:spPr>
        <p:txBody>
          <a:bodyPr vert="horz" lIns="94745" tIns="47373" rIns="94745" bIns="47373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4021297" y="9721107"/>
            <a:ext cx="3076363" cy="511730"/>
          </a:xfrm>
          <a:prstGeom prst="rect">
            <a:avLst/>
          </a:prstGeom>
        </p:spPr>
        <p:txBody>
          <a:bodyPr vert="horz" lIns="94745" tIns="47373" rIns="94745" bIns="47373" rtlCol="0" anchor="b"/>
          <a:lstStyle>
            <a:lvl1pPr algn="r">
              <a:defRPr sz="1200"/>
            </a:lvl1pPr>
          </a:lstStyle>
          <a:p>
            <a:fld id="{5AAF4135-56BB-4C7E-901F-8B55E2AD5844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4797510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3" y="3"/>
            <a:ext cx="3076363" cy="511730"/>
          </a:xfrm>
          <a:prstGeom prst="rect">
            <a:avLst/>
          </a:prstGeom>
        </p:spPr>
        <p:txBody>
          <a:bodyPr vert="horz" lIns="94745" tIns="47373" rIns="94745" bIns="47373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4021297" y="3"/>
            <a:ext cx="3076363" cy="511730"/>
          </a:xfrm>
          <a:prstGeom prst="rect">
            <a:avLst/>
          </a:prstGeom>
        </p:spPr>
        <p:txBody>
          <a:bodyPr vert="horz" lIns="94745" tIns="47373" rIns="94745" bIns="47373" rtlCol="0"/>
          <a:lstStyle>
            <a:lvl1pPr algn="r">
              <a:defRPr sz="1200"/>
            </a:lvl1pPr>
          </a:lstStyle>
          <a:p>
            <a:fld id="{4DFFD61F-1998-4F93-83B0-32F2DCBABBEC}" type="datetimeFigureOut">
              <a:rPr lang="de-DE" smtClean="0"/>
              <a:pPr/>
              <a:t>11.01.2023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90600" y="766763"/>
            <a:ext cx="5118100" cy="3838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745" tIns="47373" rIns="94745" bIns="47373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709931" y="4861444"/>
            <a:ext cx="5679440" cy="4605576"/>
          </a:xfrm>
          <a:prstGeom prst="rect">
            <a:avLst/>
          </a:prstGeom>
        </p:spPr>
        <p:txBody>
          <a:bodyPr vert="horz" lIns="94745" tIns="47373" rIns="94745" bIns="47373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3" y="9721107"/>
            <a:ext cx="3076363" cy="511730"/>
          </a:xfrm>
          <a:prstGeom prst="rect">
            <a:avLst/>
          </a:prstGeom>
        </p:spPr>
        <p:txBody>
          <a:bodyPr vert="horz" lIns="94745" tIns="47373" rIns="94745" bIns="47373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4021297" y="9721107"/>
            <a:ext cx="3076363" cy="511730"/>
          </a:xfrm>
          <a:prstGeom prst="rect">
            <a:avLst/>
          </a:prstGeom>
        </p:spPr>
        <p:txBody>
          <a:bodyPr vert="horz" lIns="94745" tIns="47373" rIns="94745" bIns="47373" rtlCol="0" anchor="b"/>
          <a:lstStyle>
            <a:lvl1pPr algn="r">
              <a:defRPr sz="1200"/>
            </a:lvl1pPr>
          </a:lstStyle>
          <a:p>
            <a:fld id="{A6F0FB96-CC06-43ED-8D5B-F2EFE0BFB7E3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967338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44450" y="1588"/>
            <a:ext cx="7010400" cy="52578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>
          <a:xfrm>
            <a:off x="4020508" y="9720755"/>
            <a:ext cx="3077137" cy="512222"/>
          </a:xfrm>
          <a:prstGeom prst="rect">
            <a:avLst/>
          </a:prstGeom>
        </p:spPr>
        <p:txBody>
          <a:bodyPr/>
          <a:lstStyle/>
          <a:p>
            <a:fld id="{DA8C3752-004E-4C25-BD2B-070D9CD34D00}" type="slidenum">
              <a:rPr lang="de-DE" smtClean="0"/>
              <a:pPr/>
              <a:t>1</a:t>
            </a:fld>
            <a:endParaRPr lang="de-DE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251522" y="260648"/>
            <a:ext cx="5904655" cy="216024"/>
          </a:xfrm>
          <a:prstGeom prst="rect">
            <a:avLst/>
          </a:prstGeom>
        </p:spPr>
        <p:txBody>
          <a:bodyPr/>
          <a:lstStyle>
            <a:lvl1pPr>
              <a:defRPr sz="1200">
                <a:latin typeface="Calibri" panose="020F0502020204030204" pitchFamily="34" charset="0"/>
              </a:defRPr>
            </a:lvl1pPr>
          </a:lstStyle>
          <a:p>
            <a:r>
              <a:rPr lang="de-DE" dirty="0" smtClean="0"/>
              <a:t>Titelmasterformat </a:t>
            </a:r>
            <a:br>
              <a:rPr lang="de-DE" dirty="0" smtClean="0"/>
            </a:br>
            <a:r>
              <a:rPr lang="de-DE" dirty="0" smtClean="0"/>
              <a:t>durch Klicken bearbeiten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134081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985631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</p:sldLayoutIdLst>
  <p:timing>
    <p:tnLst>
      <p:par>
        <p:cTn id="1" dur="indefinite" restart="never" nodeType="tmRoot"/>
      </p:par>
    </p:tnLst>
  </p:timing>
  <p:hf sldNum="0" hdr="0" dt="0"/>
  <p:txStyles>
    <p:titleStyle>
      <a:lvl1pPr algn="l" defTabSz="914400" rtl="0" eaLnBrk="1" latinLnBrk="0" hangingPunct="1">
        <a:spcBef>
          <a:spcPct val="0"/>
        </a:spcBef>
        <a:buNone/>
        <a:defRPr sz="3600" b="1" kern="1200">
          <a:solidFill>
            <a:srgbClr val="002A64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6" name="Tabelle 15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72820281"/>
              </p:ext>
            </p:extLst>
          </p:nvPr>
        </p:nvGraphicFramePr>
        <p:xfrm>
          <a:off x="107505" y="6309320"/>
          <a:ext cx="9000556" cy="490941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694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952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736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6189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4555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289193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433787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289193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3542584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</a:tblGrid>
              <a:tr h="79040">
                <a:tc>
                  <a:txBody>
                    <a:bodyPr/>
                    <a:lstStyle/>
                    <a:p>
                      <a:endParaRPr lang="de-DE" sz="800" dirty="0">
                        <a:latin typeface="Calibri" panose="020F0502020204030204" pitchFamily="34" charset="0"/>
                      </a:endParaRPr>
                    </a:p>
                  </a:txBody>
                  <a:tcPr marL="71996" marR="7199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 sz="800" dirty="0" smtClean="0">
                          <a:latin typeface="Calibri" panose="020F0502020204030204" pitchFamily="34" charset="0"/>
                        </a:rPr>
                        <a:t>Datum:</a:t>
                      </a:r>
                      <a:endParaRPr lang="de-DE" sz="800" dirty="0">
                        <a:latin typeface="Calibri" panose="020F0502020204030204" pitchFamily="34" charset="0"/>
                      </a:endParaRPr>
                    </a:p>
                  </a:txBody>
                  <a:tcPr marL="71996" marR="7199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 sz="800" dirty="0" smtClean="0">
                          <a:latin typeface="Calibri" panose="020F0502020204030204" pitchFamily="34" charset="0"/>
                        </a:rPr>
                        <a:t>Name:</a:t>
                      </a:r>
                      <a:endParaRPr lang="de-DE" sz="800" dirty="0">
                        <a:latin typeface="Calibri" panose="020F0502020204030204" pitchFamily="34" charset="0"/>
                      </a:endParaRPr>
                    </a:p>
                  </a:txBody>
                  <a:tcPr marL="71996" marR="7199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 sz="800" dirty="0" smtClean="0">
                          <a:latin typeface="Calibri" panose="020F0502020204030204" pitchFamily="34" charset="0"/>
                        </a:rPr>
                        <a:t>geprüft:</a:t>
                      </a:r>
                      <a:endParaRPr lang="de-DE" sz="800" dirty="0">
                        <a:latin typeface="Calibri" panose="020F0502020204030204" pitchFamily="34" charset="0"/>
                      </a:endParaRPr>
                    </a:p>
                  </a:txBody>
                  <a:tcPr marL="71996" marR="7199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DE" sz="800" dirty="0">
                        <a:latin typeface="Calibri" panose="020F0502020204030204" pitchFamily="34" charset="0"/>
                      </a:endParaRPr>
                    </a:p>
                  </a:txBody>
                  <a:tcPr marL="71996" marR="7199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DE" sz="800" dirty="0">
                        <a:latin typeface="Calibri" panose="020F0502020204030204" pitchFamily="34" charset="0"/>
                      </a:endParaRPr>
                    </a:p>
                  </a:txBody>
                  <a:tcPr marL="71996" marR="71996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DE" sz="800" dirty="0">
                        <a:latin typeface="Calibri" panose="020F0502020204030204" pitchFamily="34" charset="0"/>
                      </a:endParaRPr>
                    </a:p>
                  </a:txBody>
                  <a:tcPr marL="71996" marR="71996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DE" sz="800" dirty="0">
                        <a:latin typeface="Calibri" panose="020F0502020204030204" pitchFamily="34" charset="0"/>
                      </a:endParaRPr>
                    </a:p>
                  </a:txBody>
                  <a:tcPr marL="71996" marR="71996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 sz="800" dirty="0" smtClean="0">
                          <a:latin typeface="Calibri" panose="020F0502020204030204" pitchFamily="34" charset="0"/>
                        </a:rPr>
                        <a:t>Projekt:</a:t>
                      </a:r>
                      <a:endParaRPr lang="de-DE" sz="800" dirty="0">
                        <a:latin typeface="Calibri" panose="020F0502020204030204" pitchFamily="34" charset="0"/>
                      </a:endParaRPr>
                    </a:p>
                  </a:txBody>
                  <a:tcPr marL="71996" marR="7199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23007">
                <a:tc>
                  <a:txBody>
                    <a:bodyPr/>
                    <a:lstStyle/>
                    <a:p>
                      <a:r>
                        <a:rPr lang="de-DE" sz="800" dirty="0" err="1" smtClean="0">
                          <a:latin typeface="Calibri" panose="020F0502020204030204" pitchFamily="34" charset="0"/>
                        </a:rPr>
                        <a:t>Rev</a:t>
                      </a:r>
                      <a:r>
                        <a:rPr lang="de-DE" sz="800" dirty="0" smtClean="0">
                          <a:latin typeface="Calibri" panose="020F0502020204030204" pitchFamily="34" charset="0"/>
                        </a:rPr>
                        <a:t>. 1</a:t>
                      </a:r>
                      <a:endParaRPr lang="de-DE" sz="800" dirty="0">
                        <a:latin typeface="Calibri" panose="020F0502020204030204" pitchFamily="34" charset="0"/>
                      </a:endParaRPr>
                    </a:p>
                  </a:txBody>
                  <a:tcPr marL="71996" marR="7199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DE" sz="800" b="1" dirty="0">
                        <a:latin typeface="Calibri" panose="020F0502020204030204" pitchFamily="34" charset="0"/>
                      </a:endParaRPr>
                    </a:p>
                  </a:txBody>
                  <a:tcPr marL="71996" marR="7199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DE" sz="800" dirty="0">
                        <a:latin typeface="Calibri" panose="020F0502020204030204" pitchFamily="34" charset="0"/>
                      </a:endParaRPr>
                    </a:p>
                  </a:txBody>
                  <a:tcPr marL="71996" marR="7199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DE" sz="800" dirty="0">
                        <a:latin typeface="Calibri" panose="020F0502020204030204" pitchFamily="34" charset="0"/>
                      </a:endParaRPr>
                    </a:p>
                  </a:txBody>
                  <a:tcPr marL="71996" marR="7199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DE" sz="800" dirty="0">
                        <a:latin typeface="Calibri" panose="020F0502020204030204" pitchFamily="34" charset="0"/>
                      </a:endParaRPr>
                    </a:p>
                  </a:txBody>
                  <a:tcPr marL="71996" marR="7199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DE" sz="800" dirty="0">
                        <a:latin typeface="Calibri" panose="020F0502020204030204" pitchFamily="34" charset="0"/>
                      </a:endParaRPr>
                    </a:p>
                  </a:txBody>
                  <a:tcPr marL="71996" marR="71996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DE" sz="800" dirty="0">
                        <a:latin typeface="Calibri" panose="020F0502020204030204" pitchFamily="34" charset="0"/>
                      </a:endParaRPr>
                    </a:p>
                  </a:txBody>
                  <a:tcPr marL="71996" marR="71996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DE" sz="800" dirty="0">
                        <a:latin typeface="Calibri" panose="020F0502020204030204" pitchFamily="34" charset="0"/>
                      </a:endParaRPr>
                    </a:p>
                  </a:txBody>
                  <a:tcPr marL="71996" marR="71996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DE" sz="800" b="1" dirty="0">
                        <a:latin typeface="Calibri" panose="020F0502020204030204" pitchFamily="34" charset="0"/>
                      </a:endParaRPr>
                    </a:p>
                  </a:txBody>
                  <a:tcPr marL="71996" marR="7199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23007">
                <a:tc>
                  <a:txBody>
                    <a:bodyPr/>
                    <a:lstStyle/>
                    <a:p>
                      <a:r>
                        <a:rPr lang="de-DE" sz="800" dirty="0" err="1" smtClean="0">
                          <a:latin typeface="Calibri" panose="020F0502020204030204" pitchFamily="34" charset="0"/>
                        </a:rPr>
                        <a:t>Rev</a:t>
                      </a:r>
                      <a:r>
                        <a:rPr lang="de-DE" sz="800" dirty="0" smtClean="0">
                          <a:latin typeface="Calibri" panose="020F0502020204030204" pitchFamily="34" charset="0"/>
                        </a:rPr>
                        <a:t>. 2</a:t>
                      </a:r>
                      <a:endParaRPr lang="de-DE" sz="800" dirty="0">
                        <a:latin typeface="Calibri" panose="020F0502020204030204" pitchFamily="34" charset="0"/>
                      </a:endParaRPr>
                    </a:p>
                  </a:txBody>
                  <a:tcPr marL="71996" marR="7199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DE" sz="800">
                        <a:latin typeface="Calibri" panose="020F0502020204030204" pitchFamily="34" charset="0"/>
                      </a:endParaRPr>
                    </a:p>
                  </a:txBody>
                  <a:tcPr marL="71996" marR="7199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DE" sz="800" dirty="0">
                        <a:latin typeface="Calibri" panose="020F0502020204030204" pitchFamily="34" charset="0"/>
                      </a:endParaRPr>
                    </a:p>
                  </a:txBody>
                  <a:tcPr marL="71996" marR="7199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DE" sz="800" dirty="0">
                        <a:latin typeface="Calibri" panose="020F0502020204030204" pitchFamily="34" charset="0"/>
                      </a:endParaRPr>
                    </a:p>
                  </a:txBody>
                  <a:tcPr marL="71996" marR="7199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 sz="800" dirty="0" smtClean="0">
                          <a:latin typeface="Calibri" panose="020F0502020204030204" pitchFamily="34" charset="0"/>
                        </a:rPr>
                        <a:t>Blatt</a:t>
                      </a:r>
                      <a:endParaRPr lang="de-DE" sz="800" dirty="0">
                        <a:latin typeface="Calibri" panose="020F0502020204030204" pitchFamily="34" charset="0"/>
                      </a:endParaRPr>
                    </a:p>
                  </a:txBody>
                  <a:tcPr marL="71996" marR="7199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800" dirty="0">
                        <a:latin typeface="Calibri" panose="020F0502020204030204" pitchFamily="34" charset="0"/>
                      </a:endParaRPr>
                    </a:p>
                  </a:txBody>
                  <a:tcPr marL="71996" marR="71996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800" dirty="0" smtClean="0">
                          <a:latin typeface="Calibri" panose="020F0502020204030204" pitchFamily="34" charset="0"/>
                        </a:rPr>
                        <a:t>von</a:t>
                      </a:r>
                      <a:endParaRPr lang="de-DE" sz="800" dirty="0">
                        <a:latin typeface="Calibri" panose="020F0502020204030204" pitchFamily="34" charset="0"/>
                      </a:endParaRPr>
                    </a:p>
                  </a:txBody>
                  <a:tcPr marL="71996" marR="71996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800" dirty="0">
                        <a:latin typeface="Calibri" panose="020F0502020204030204" pitchFamily="34" charset="0"/>
                      </a:endParaRPr>
                    </a:p>
                  </a:txBody>
                  <a:tcPr marL="71996" marR="71996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 sz="800" dirty="0" smtClean="0">
                          <a:latin typeface="Calibri" panose="020F0502020204030204" pitchFamily="34" charset="0"/>
                        </a:rPr>
                        <a:t>Gewerk:</a:t>
                      </a:r>
                      <a:endParaRPr lang="de-DE" sz="800" dirty="0">
                        <a:latin typeface="Calibri" panose="020F0502020204030204" pitchFamily="34" charset="0"/>
                      </a:endParaRPr>
                    </a:p>
                  </a:txBody>
                  <a:tcPr marL="71996" marR="7199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23007">
                <a:tc>
                  <a:txBody>
                    <a:bodyPr/>
                    <a:lstStyle/>
                    <a:p>
                      <a:r>
                        <a:rPr lang="de-DE" sz="800" dirty="0" err="1" smtClean="0">
                          <a:latin typeface="Calibri" panose="020F0502020204030204" pitchFamily="34" charset="0"/>
                        </a:rPr>
                        <a:t>Rev</a:t>
                      </a:r>
                      <a:r>
                        <a:rPr lang="de-DE" sz="800" dirty="0" smtClean="0">
                          <a:latin typeface="Calibri" panose="020F0502020204030204" pitchFamily="34" charset="0"/>
                        </a:rPr>
                        <a:t>. 3</a:t>
                      </a:r>
                      <a:endParaRPr lang="de-DE" sz="800" dirty="0">
                        <a:latin typeface="Calibri" panose="020F0502020204030204" pitchFamily="34" charset="0"/>
                      </a:endParaRPr>
                    </a:p>
                  </a:txBody>
                  <a:tcPr marL="71996" marR="7199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DE" sz="800" dirty="0">
                        <a:latin typeface="Calibri" panose="020F0502020204030204" pitchFamily="34" charset="0"/>
                      </a:endParaRPr>
                    </a:p>
                  </a:txBody>
                  <a:tcPr marL="71996" marR="7199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DE" sz="800">
                        <a:latin typeface="Calibri" panose="020F0502020204030204" pitchFamily="34" charset="0"/>
                      </a:endParaRPr>
                    </a:p>
                  </a:txBody>
                  <a:tcPr marL="71996" marR="7199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DE" sz="800" dirty="0">
                        <a:latin typeface="Calibri" panose="020F0502020204030204" pitchFamily="34" charset="0"/>
                      </a:endParaRPr>
                    </a:p>
                  </a:txBody>
                  <a:tcPr marL="71996" marR="7199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DE" sz="800">
                        <a:latin typeface="Calibri" panose="020F0502020204030204" pitchFamily="34" charset="0"/>
                      </a:endParaRPr>
                    </a:p>
                  </a:txBody>
                  <a:tcPr marL="71996" marR="7199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DE" sz="800">
                        <a:latin typeface="Calibri" panose="020F0502020204030204" pitchFamily="34" charset="0"/>
                      </a:endParaRPr>
                    </a:p>
                  </a:txBody>
                  <a:tcPr marL="71996" marR="71996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DE" sz="800" dirty="0">
                        <a:latin typeface="Calibri" panose="020F0502020204030204" pitchFamily="34" charset="0"/>
                      </a:endParaRPr>
                    </a:p>
                  </a:txBody>
                  <a:tcPr marL="71996" marR="71996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DE" sz="800" dirty="0">
                        <a:latin typeface="Calibri" panose="020F0502020204030204" pitchFamily="34" charset="0"/>
                      </a:endParaRPr>
                    </a:p>
                  </a:txBody>
                  <a:tcPr marL="71996" marR="71996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DE" sz="800" b="1" dirty="0">
                        <a:latin typeface="Calibri" panose="020F0502020204030204" pitchFamily="34" charset="0"/>
                      </a:endParaRPr>
                    </a:p>
                  </a:txBody>
                  <a:tcPr marL="71996" marR="7199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grpSp>
        <p:nvGrpSpPr>
          <p:cNvPr id="121" name="Gruppieren 179"/>
          <p:cNvGrpSpPr>
            <a:grpSpLocks/>
          </p:cNvGrpSpPr>
          <p:nvPr/>
        </p:nvGrpSpPr>
        <p:grpSpPr bwMode="auto">
          <a:xfrm>
            <a:off x="-360836" y="1507900"/>
            <a:ext cx="71445" cy="71439"/>
            <a:chOff x="7977128" y="2990853"/>
            <a:chExt cx="238148" cy="238131"/>
          </a:xfrm>
        </p:grpSpPr>
        <p:cxnSp>
          <p:nvCxnSpPr>
            <p:cNvPr id="128" name="Gerade Verbindung 171"/>
            <p:cNvCxnSpPr>
              <a:cxnSpLocks noChangeShapeType="1"/>
            </p:cNvCxnSpPr>
            <p:nvPr/>
          </p:nvCxnSpPr>
          <p:spPr bwMode="auto">
            <a:xfrm rot="16200000" flipH="1">
              <a:off x="7977126" y="2990859"/>
              <a:ext cx="238127" cy="238124"/>
            </a:xfrm>
            <a:prstGeom prst="line">
              <a:avLst/>
            </a:prstGeom>
            <a:noFill/>
            <a:ln w="6350" cap="rnd" algn="ctr">
              <a:solidFill>
                <a:srgbClr val="FF0000"/>
              </a:solidFill>
              <a:round/>
              <a:headEnd/>
              <a:tailEnd/>
            </a:ln>
          </p:spPr>
        </p:cxnSp>
        <p:cxnSp>
          <p:nvCxnSpPr>
            <p:cNvPr id="131" name="Gerade Verbindung 173"/>
            <p:cNvCxnSpPr>
              <a:cxnSpLocks noChangeShapeType="1"/>
            </p:cNvCxnSpPr>
            <p:nvPr/>
          </p:nvCxnSpPr>
          <p:spPr bwMode="auto">
            <a:xfrm rot="5400000" flipH="1" flipV="1">
              <a:off x="7977150" y="2990854"/>
              <a:ext cx="238127" cy="238125"/>
            </a:xfrm>
            <a:prstGeom prst="line">
              <a:avLst/>
            </a:prstGeom>
            <a:noFill/>
            <a:ln w="6350" cap="rnd" algn="ctr">
              <a:solidFill>
                <a:srgbClr val="FF0000"/>
              </a:solidFill>
              <a:round/>
              <a:headEnd/>
              <a:tailEnd/>
            </a:ln>
          </p:spPr>
        </p:cxnSp>
      </p:grpSp>
      <p:grpSp>
        <p:nvGrpSpPr>
          <p:cNvPr id="132" name="Gruppieren 212"/>
          <p:cNvGrpSpPr/>
          <p:nvPr/>
        </p:nvGrpSpPr>
        <p:grpSpPr>
          <a:xfrm>
            <a:off x="-367983" y="890563"/>
            <a:ext cx="85736" cy="71439"/>
            <a:chOff x="1643042" y="3286123"/>
            <a:chExt cx="171471" cy="142877"/>
          </a:xfrm>
        </p:grpSpPr>
        <p:sp>
          <p:nvSpPr>
            <p:cNvPr id="137" name="Ellipse 136"/>
            <p:cNvSpPr/>
            <p:nvPr/>
          </p:nvSpPr>
          <p:spPr>
            <a:xfrm>
              <a:off x="1643042" y="3357562"/>
              <a:ext cx="71438" cy="71438"/>
            </a:xfrm>
            <a:prstGeom prst="ellipse">
              <a:avLst/>
            </a:prstGeom>
            <a:solidFill>
              <a:schemeClr val="bg1"/>
            </a:solidFill>
            <a:ln w="6350" cap="rnd" algn="ctr">
              <a:solidFill>
                <a:srgbClr val="FF0000"/>
              </a:solidFill>
              <a:round/>
              <a:headEnd/>
              <a:tailEnd/>
            </a:ln>
          </p:spPr>
          <p:txBody>
            <a:bodyPr rtlCol="0" anchor="ctr"/>
            <a:lstStyle/>
            <a:p>
              <a:pPr algn="ctr"/>
              <a:endParaRPr lang="de-DE">
                <a:solidFill>
                  <a:srgbClr val="FF0000"/>
                </a:solidFill>
                <a:latin typeface="Calibri" panose="020F0502020204030204" pitchFamily="34" charset="0"/>
              </a:endParaRPr>
            </a:p>
          </p:txBody>
        </p:sp>
        <p:cxnSp>
          <p:nvCxnSpPr>
            <p:cNvPr id="138" name="Gerade Verbindung 214"/>
            <p:cNvCxnSpPr>
              <a:cxnSpLocks noChangeShapeType="1"/>
              <a:endCxn id="137" idx="7"/>
            </p:cNvCxnSpPr>
            <p:nvPr/>
          </p:nvCxnSpPr>
          <p:spPr bwMode="auto">
            <a:xfrm rot="5400000">
              <a:off x="1704018" y="3286124"/>
              <a:ext cx="81900" cy="81900"/>
            </a:xfrm>
            <a:prstGeom prst="line">
              <a:avLst/>
            </a:prstGeom>
            <a:noFill/>
            <a:ln w="6350" cap="rnd" algn="ctr">
              <a:solidFill>
                <a:srgbClr val="FF0000"/>
              </a:solidFill>
              <a:round/>
              <a:headEnd/>
              <a:tailEnd/>
            </a:ln>
          </p:spPr>
        </p:cxnSp>
        <p:cxnSp>
          <p:nvCxnSpPr>
            <p:cNvPr id="139" name="Gerade Verbindung 214"/>
            <p:cNvCxnSpPr>
              <a:cxnSpLocks noChangeShapeType="1"/>
            </p:cNvCxnSpPr>
            <p:nvPr/>
          </p:nvCxnSpPr>
          <p:spPr bwMode="auto">
            <a:xfrm rot="16200000" flipH="1">
              <a:off x="1783546" y="3288495"/>
              <a:ext cx="33339" cy="28595"/>
            </a:xfrm>
            <a:prstGeom prst="line">
              <a:avLst/>
            </a:prstGeom>
            <a:noFill/>
            <a:ln w="6350" cap="rnd" algn="ctr">
              <a:solidFill>
                <a:srgbClr val="FF0000"/>
              </a:solidFill>
              <a:round/>
              <a:headEnd/>
              <a:tailEnd/>
            </a:ln>
          </p:spPr>
        </p:cxnSp>
      </p:grpSp>
      <p:grpSp>
        <p:nvGrpSpPr>
          <p:cNvPr id="145" name="Gruppieren 39"/>
          <p:cNvGrpSpPr/>
          <p:nvPr/>
        </p:nvGrpSpPr>
        <p:grpSpPr>
          <a:xfrm>
            <a:off x="-358451" y="1296921"/>
            <a:ext cx="66676" cy="66676"/>
            <a:chOff x="1115616" y="2204864"/>
            <a:chExt cx="133352" cy="133352"/>
          </a:xfrm>
        </p:grpSpPr>
        <p:sp>
          <p:nvSpPr>
            <p:cNvPr id="146" name="Ellipse 145"/>
            <p:cNvSpPr/>
            <p:nvPr/>
          </p:nvSpPr>
          <p:spPr>
            <a:xfrm>
              <a:off x="1146573" y="2235821"/>
              <a:ext cx="71438" cy="71438"/>
            </a:xfrm>
            <a:prstGeom prst="ellipse">
              <a:avLst/>
            </a:prstGeom>
            <a:solidFill>
              <a:srgbClr val="FF0000"/>
            </a:solidFill>
            <a:ln w="6350" cap="rnd" algn="ctr">
              <a:noFill/>
              <a:round/>
              <a:headEnd/>
              <a:tailEnd/>
            </a:ln>
          </p:spPr>
          <p:txBody>
            <a:bodyPr rtlCol="0" anchor="ctr"/>
            <a:lstStyle/>
            <a:p>
              <a:pPr algn="ctr"/>
              <a:endParaRPr lang="de-DE">
                <a:solidFill>
                  <a:srgbClr val="FF0000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153" name="Ellipse 152"/>
            <p:cNvSpPr/>
            <p:nvPr/>
          </p:nvSpPr>
          <p:spPr>
            <a:xfrm>
              <a:off x="1115616" y="2204864"/>
              <a:ext cx="133352" cy="133352"/>
            </a:xfrm>
            <a:prstGeom prst="ellipse">
              <a:avLst/>
            </a:prstGeom>
            <a:noFill/>
            <a:ln w="6350" cap="rnd" algn="ctr">
              <a:solidFill>
                <a:srgbClr val="FF0000"/>
              </a:solidFill>
              <a:round/>
              <a:headEnd/>
              <a:tailEnd/>
            </a:ln>
          </p:spPr>
          <p:txBody>
            <a:bodyPr rtlCol="0" anchor="ctr"/>
            <a:lstStyle/>
            <a:p>
              <a:pPr algn="ctr"/>
              <a:endParaRPr lang="de-DE">
                <a:solidFill>
                  <a:srgbClr val="FF0000"/>
                </a:solidFill>
                <a:latin typeface="Calibri" panose="020F0502020204030204" pitchFamily="34" charset="0"/>
              </a:endParaRPr>
            </a:p>
          </p:txBody>
        </p:sp>
      </p:grpSp>
      <p:grpSp>
        <p:nvGrpSpPr>
          <p:cNvPr id="185" name="Gruppieren 63"/>
          <p:cNvGrpSpPr/>
          <p:nvPr/>
        </p:nvGrpSpPr>
        <p:grpSpPr>
          <a:xfrm>
            <a:off x="-361119" y="1696848"/>
            <a:ext cx="72008" cy="72008"/>
            <a:chOff x="251520" y="4730274"/>
            <a:chExt cx="285752" cy="285752"/>
          </a:xfrm>
        </p:grpSpPr>
        <p:sp>
          <p:nvSpPr>
            <p:cNvPr id="186" name="Rechteck 185"/>
            <p:cNvSpPr/>
            <p:nvPr/>
          </p:nvSpPr>
          <p:spPr>
            <a:xfrm>
              <a:off x="251520" y="4730274"/>
              <a:ext cx="285752" cy="285752"/>
            </a:xfrm>
            <a:prstGeom prst="rect">
              <a:avLst/>
            </a:prstGeom>
            <a:solidFill>
              <a:schemeClr val="bg1"/>
            </a:solidFill>
            <a:ln w="6350" algn="ctr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de-DE">
                <a:solidFill>
                  <a:srgbClr val="FF0000"/>
                </a:solidFill>
                <a:latin typeface="Calibri" panose="020F0502020204030204" pitchFamily="34" charset="0"/>
              </a:endParaRPr>
            </a:p>
          </p:txBody>
        </p:sp>
        <p:cxnSp>
          <p:nvCxnSpPr>
            <p:cNvPr id="187" name="Gerade Verbindung mit Pfeil 186"/>
            <p:cNvCxnSpPr/>
            <p:nvPr/>
          </p:nvCxnSpPr>
          <p:spPr>
            <a:xfrm rot="16200000" flipH="1">
              <a:off x="368787" y="4767696"/>
              <a:ext cx="142876" cy="142876"/>
            </a:xfrm>
            <a:prstGeom prst="straightConnector1">
              <a:avLst/>
            </a:prstGeom>
            <a:ln w="6350">
              <a:solidFill>
                <a:srgbClr val="FF0000"/>
              </a:solidFill>
              <a:tailEnd type="non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8" name="Gerade Verbindung mit Pfeil 187"/>
            <p:cNvCxnSpPr/>
            <p:nvPr/>
          </p:nvCxnSpPr>
          <p:spPr>
            <a:xfrm rot="16200000" flipH="1">
              <a:off x="297349" y="4839134"/>
              <a:ext cx="142876" cy="142876"/>
            </a:xfrm>
            <a:prstGeom prst="straightConnector1">
              <a:avLst/>
            </a:prstGeom>
            <a:ln w="6350">
              <a:solidFill>
                <a:srgbClr val="FF0000"/>
              </a:solidFill>
              <a:tailEnd type="non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6" name="Gruppieren 85"/>
          <p:cNvGrpSpPr/>
          <p:nvPr/>
        </p:nvGrpSpPr>
        <p:grpSpPr>
          <a:xfrm>
            <a:off x="-378265" y="4435828"/>
            <a:ext cx="106303" cy="191595"/>
            <a:chOff x="2843808" y="4787951"/>
            <a:chExt cx="285752" cy="552694"/>
          </a:xfrm>
        </p:grpSpPr>
        <p:sp>
          <p:nvSpPr>
            <p:cNvPr id="207" name="Rechteck 206"/>
            <p:cNvSpPr/>
            <p:nvPr/>
          </p:nvSpPr>
          <p:spPr>
            <a:xfrm>
              <a:off x="2843808" y="4869160"/>
              <a:ext cx="285752" cy="371465"/>
            </a:xfrm>
            <a:prstGeom prst="rect">
              <a:avLst/>
            </a:prstGeom>
            <a:solidFill>
              <a:schemeClr val="bg1"/>
            </a:solidFill>
            <a:ln w="6350" algn="ctr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de-DE">
                <a:solidFill>
                  <a:srgbClr val="FF0000"/>
                </a:solidFill>
                <a:latin typeface="Calibri" panose="020F0502020204030204" pitchFamily="34" charset="0"/>
              </a:endParaRPr>
            </a:p>
          </p:txBody>
        </p:sp>
        <p:cxnSp>
          <p:nvCxnSpPr>
            <p:cNvPr id="208" name="Gerade Verbindung 207"/>
            <p:cNvCxnSpPr/>
            <p:nvPr/>
          </p:nvCxnSpPr>
          <p:spPr>
            <a:xfrm rot="16200000" flipH="1">
              <a:off x="2844602" y="5196975"/>
              <a:ext cx="285752" cy="1588"/>
            </a:xfrm>
            <a:prstGeom prst="line">
              <a:avLst/>
            </a:prstGeom>
            <a:ln w="6350">
              <a:solidFill>
                <a:srgbClr val="FF0000"/>
              </a:solidFill>
              <a:headEnd type="oval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9" name="Gerade Verbindung 208"/>
            <p:cNvCxnSpPr/>
            <p:nvPr/>
          </p:nvCxnSpPr>
          <p:spPr>
            <a:xfrm rot="5400000" flipH="1" flipV="1">
              <a:off x="2847532" y="4931967"/>
              <a:ext cx="288032" cy="0"/>
            </a:xfrm>
            <a:prstGeom prst="line">
              <a:avLst/>
            </a:prstGeom>
            <a:ln w="6350">
              <a:solidFill>
                <a:srgbClr val="FF0000"/>
              </a:solidFill>
              <a:head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10" name="Rechteck 209"/>
          <p:cNvSpPr/>
          <p:nvPr/>
        </p:nvSpPr>
        <p:spPr>
          <a:xfrm>
            <a:off x="-469131" y="4706418"/>
            <a:ext cx="288032" cy="144016"/>
          </a:xfrm>
          <a:prstGeom prst="rect">
            <a:avLst/>
          </a:prstGeom>
          <a:solidFill>
            <a:schemeClr val="bg1"/>
          </a:solidFill>
          <a:ln w="6350" algn="ctr">
            <a:solidFill>
              <a:srgbClr val="FF0000"/>
            </a:solidFill>
            <a:round/>
            <a:headEnd/>
            <a:tailEnd/>
          </a:ln>
        </p:spPr>
        <p:txBody>
          <a:bodyPr lIns="0" tIns="0" rIns="0" bIns="0" anchor="ctr" anchorCtr="0"/>
          <a:lstStyle/>
          <a:p>
            <a:pPr algn="ctr"/>
            <a:r>
              <a:rPr lang="de-DE" sz="800" dirty="0" smtClean="0">
                <a:solidFill>
                  <a:srgbClr val="FF0000"/>
                </a:solidFill>
                <a:latin typeface="Calibri" panose="020F0502020204030204" pitchFamily="34" charset="0"/>
              </a:rPr>
              <a:t>...</a:t>
            </a:r>
            <a:endParaRPr lang="de-DE" sz="800" dirty="0">
              <a:solidFill>
                <a:srgbClr val="FF0000"/>
              </a:solidFill>
              <a:latin typeface="Calibri" panose="020F0502020204030204" pitchFamily="34" charset="0"/>
            </a:endParaRPr>
          </a:p>
        </p:txBody>
      </p:sp>
      <p:sp>
        <p:nvSpPr>
          <p:cNvPr id="211" name="Ellipse 166"/>
          <p:cNvSpPr>
            <a:spLocks noChangeArrowheads="1"/>
          </p:cNvSpPr>
          <p:nvPr/>
        </p:nvSpPr>
        <p:spPr bwMode="auto">
          <a:xfrm>
            <a:off x="-379119" y="1882572"/>
            <a:ext cx="108012" cy="108012"/>
          </a:xfrm>
          <a:prstGeom prst="ellipse">
            <a:avLst/>
          </a:prstGeom>
          <a:solidFill>
            <a:schemeClr val="bg1"/>
          </a:solidFill>
          <a:ln w="6350" cap="rnd" algn="ctr">
            <a:solidFill>
              <a:srgbClr val="FF0000"/>
            </a:solidFill>
            <a:round/>
            <a:headEnd/>
            <a:tailEnd/>
          </a:ln>
        </p:spPr>
        <p:txBody>
          <a:bodyPr lIns="0" tIns="0" rIns="0" bIns="0" anchor="ctr" anchorCtr="0"/>
          <a:lstStyle/>
          <a:p>
            <a:pPr algn="ctr"/>
            <a:r>
              <a:rPr lang="de-DE" sz="600" dirty="0" smtClean="0">
                <a:solidFill>
                  <a:srgbClr val="FF0000"/>
                </a:solidFill>
                <a:latin typeface="Calibri" panose="020F0502020204030204" pitchFamily="34" charset="0"/>
              </a:rPr>
              <a:t>M</a:t>
            </a:r>
          </a:p>
        </p:txBody>
      </p:sp>
      <p:sp>
        <p:nvSpPr>
          <p:cNvPr id="212" name="Rechteck 211"/>
          <p:cNvSpPr/>
          <p:nvPr/>
        </p:nvSpPr>
        <p:spPr>
          <a:xfrm>
            <a:off x="-393569" y="4243593"/>
            <a:ext cx="136913" cy="144016"/>
          </a:xfrm>
          <a:prstGeom prst="rect">
            <a:avLst/>
          </a:prstGeom>
          <a:solidFill>
            <a:schemeClr val="bg1"/>
          </a:solidFill>
          <a:ln w="6350" algn="ctr">
            <a:solidFill>
              <a:srgbClr val="FF0000"/>
            </a:solidFill>
            <a:round/>
            <a:headEnd/>
            <a:tailEnd/>
          </a:ln>
        </p:spPr>
        <p:txBody>
          <a:bodyPr lIns="0" tIns="0" rIns="0" bIns="0" anchor="ctr" anchorCtr="0"/>
          <a:lstStyle/>
          <a:p>
            <a:pPr algn="ctr"/>
            <a:r>
              <a:rPr lang="el-GR" sz="800" dirty="0" smtClean="0">
                <a:solidFill>
                  <a:srgbClr val="FF0000"/>
                </a:solidFill>
                <a:latin typeface="Calibri" panose="020F0502020204030204" pitchFamily="34" charset="0"/>
              </a:rPr>
              <a:t>Σ</a:t>
            </a:r>
            <a:endParaRPr lang="de-DE" sz="800" dirty="0">
              <a:solidFill>
                <a:srgbClr val="FF0000"/>
              </a:solidFill>
              <a:latin typeface="Calibri" panose="020F0502020204030204" pitchFamily="34" charset="0"/>
            </a:endParaRPr>
          </a:p>
        </p:txBody>
      </p:sp>
      <p:grpSp>
        <p:nvGrpSpPr>
          <p:cNvPr id="213" name="Gruppieren 167"/>
          <p:cNvGrpSpPr>
            <a:grpSpLocks noChangeAspect="1"/>
          </p:cNvGrpSpPr>
          <p:nvPr/>
        </p:nvGrpSpPr>
        <p:grpSpPr>
          <a:xfrm>
            <a:off x="-396551" y="2678010"/>
            <a:ext cx="142876" cy="142876"/>
            <a:chOff x="3786182" y="2857496"/>
            <a:chExt cx="285752" cy="285752"/>
          </a:xfrm>
        </p:grpSpPr>
        <p:sp>
          <p:nvSpPr>
            <p:cNvPr id="214" name="Rechteck 213"/>
            <p:cNvSpPr/>
            <p:nvPr/>
          </p:nvSpPr>
          <p:spPr>
            <a:xfrm>
              <a:off x="3786182" y="2857496"/>
              <a:ext cx="285752" cy="285752"/>
            </a:xfrm>
            <a:prstGeom prst="rect">
              <a:avLst/>
            </a:prstGeom>
            <a:solidFill>
              <a:schemeClr val="bg1"/>
            </a:solidFill>
            <a:ln w="3175" algn="ctr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de-DE">
                <a:solidFill>
                  <a:srgbClr val="FF0000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215" name="Ellipse 214"/>
            <p:cNvSpPr/>
            <p:nvPr/>
          </p:nvSpPr>
          <p:spPr>
            <a:xfrm>
              <a:off x="3830157" y="3014776"/>
              <a:ext cx="71438" cy="71438"/>
            </a:xfrm>
            <a:prstGeom prst="ellipse">
              <a:avLst/>
            </a:prstGeom>
            <a:solidFill>
              <a:srgbClr val="FF0000"/>
            </a:solidFill>
            <a:ln w="3175" cap="rnd" algn="ctr">
              <a:solidFill>
                <a:srgbClr val="FF0000"/>
              </a:solidFill>
              <a:round/>
              <a:headEnd/>
              <a:tailEnd/>
            </a:ln>
          </p:spPr>
          <p:txBody>
            <a:bodyPr rtlCol="0" anchor="ctr"/>
            <a:lstStyle/>
            <a:p>
              <a:pPr algn="ctr"/>
              <a:endParaRPr lang="de-DE">
                <a:solidFill>
                  <a:srgbClr val="FF0000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216" name="Ellipse 215"/>
            <p:cNvSpPr/>
            <p:nvPr/>
          </p:nvSpPr>
          <p:spPr>
            <a:xfrm>
              <a:off x="3893706" y="2905331"/>
              <a:ext cx="71438" cy="71438"/>
            </a:xfrm>
            <a:prstGeom prst="ellipse">
              <a:avLst/>
            </a:prstGeom>
            <a:solidFill>
              <a:srgbClr val="FF0000"/>
            </a:solidFill>
            <a:ln w="3175" cap="rnd" algn="ctr">
              <a:solidFill>
                <a:srgbClr val="FF0000"/>
              </a:solidFill>
              <a:round/>
              <a:headEnd/>
              <a:tailEnd/>
            </a:ln>
          </p:spPr>
          <p:txBody>
            <a:bodyPr rtlCol="0" anchor="ctr"/>
            <a:lstStyle/>
            <a:p>
              <a:pPr algn="ctr"/>
              <a:endParaRPr lang="de-DE">
                <a:solidFill>
                  <a:srgbClr val="FF0000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217" name="Ellipse 216"/>
            <p:cNvSpPr/>
            <p:nvPr/>
          </p:nvSpPr>
          <p:spPr>
            <a:xfrm>
              <a:off x="3954943" y="3014776"/>
              <a:ext cx="71438" cy="71438"/>
            </a:xfrm>
            <a:prstGeom prst="ellipse">
              <a:avLst/>
            </a:prstGeom>
            <a:solidFill>
              <a:srgbClr val="FF0000"/>
            </a:solidFill>
            <a:ln w="3175" cap="rnd" algn="ctr">
              <a:solidFill>
                <a:srgbClr val="FF0000"/>
              </a:solidFill>
              <a:round/>
              <a:headEnd/>
              <a:tailEnd/>
            </a:ln>
          </p:spPr>
          <p:txBody>
            <a:bodyPr rtlCol="0" anchor="ctr"/>
            <a:lstStyle/>
            <a:p>
              <a:pPr algn="ctr"/>
              <a:endParaRPr lang="de-DE">
                <a:solidFill>
                  <a:srgbClr val="FF0000"/>
                </a:solidFill>
                <a:latin typeface="Calibri" panose="020F0502020204030204" pitchFamily="34" charset="0"/>
              </a:endParaRPr>
            </a:p>
          </p:txBody>
        </p:sp>
      </p:grpSp>
      <p:grpSp>
        <p:nvGrpSpPr>
          <p:cNvPr id="218" name="Gruppieren 175"/>
          <p:cNvGrpSpPr>
            <a:grpSpLocks noChangeAspect="1"/>
          </p:cNvGrpSpPr>
          <p:nvPr/>
        </p:nvGrpSpPr>
        <p:grpSpPr>
          <a:xfrm>
            <a:off x="-396551" y="2872379"/>
            <a:ext cx="142876" cy="142876"/>
            <a:chOff x="3786182" y="3286124"/>
            <a:chExt cx="285752" cy="285752"/>
          </a:xfrm>
        </p:grpSpPr>
        <p:sp>
          <p:nvSpPr>
            <p:cNvPr id="219" name="Rechteck 218"/>
            <p:cNvSpPr/>
            <p:nvPr/>
          </p:nvSpPr>
          <p:spPr>
            <a:xfrm>
              <a:off x="3786182" y="3286124"/>
              <a:ext cx="285752" cy="285752"/>
            </a:xfrm>
            <a:prstGeom prst="rect">
              <a:avLst/>
            </a:prstGeom>
            <a:solidFill>
              <a:schemeClr val="bg1"/>
            </a:solidFill>
            <a:ln w="3175" algn="ctr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de-DE">
                <a:solidFill>
                  <a:srgbClr val="FF0000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220" name="Ellipse 219"/>
            <p:cNvSpPr/>
            <p:nvPr/>
          </p:nvSpPr>
          <p:spPr>
            <a:xfrm>
              <a:off x="3893706" y="3413167"/>
              <a:ext cx="71438" cy="71438"/>
            </a:xfrm>
            <a:prstGeom prst="ellipse">
              <a:avLst/>
            </a:prstGeom>
            <a:solidFill>
              <a:srgbClr val="FF0000"/>
            </a:solidFill>
            <a:ln w="3175" cap="rnd" algn="ctr">
              <a:solidFill>
                <a:srgbClr val="FF0000"/>
              </a:solidFill>
              <a:round/>
              <a:headEnd/>
              <a:tailEnd/>
            </a:ln>
          </p:spPr>
          <p:txBody>
            <a:bodyPr rtlCol="0" anchor="ctr"/>
            <a:lstStyle/>
            <a:p>
              <a:pPr algn="ctr"/>
              <a:endParaRPr lang="de-DE">
                <a:solidFill>
                  <a:srgbClr val="FF0000"/>
                </a:solidFill>
                <a:latin typeface="Calibri" panose="020F0502020204030204" pitchFamily="34" charset="0"/>
              </a:endParaRPr>
            </a:p>
          </p:txBody>
        </p:sp>
        <p:cxnSp>
          <p:nvCxnSpPr>
            <p:cNvPr id="221" name="Gerade Verbindung 220"/>
            <p:cNvCxnSpPr/>
            <p:nvPr/>
          </p:nvCxnSpPr>
          <p:spPr>
            <a:xfrm rot="10800000" flipH="1">
              <a:off x="3786182" y="3357562"/>
              <a:ext cx="285752" cy="1588"/>
            </a:xfrm>
            <a:prstGeom prst="line">
              <a:avLst/>
            </a:prstGeom>
            <a:solidFill>
              <a:schemeClr val="bg1"/>
            </a:solidFill>
            <a:ln w="3175" algn="ctr">
              <a:solidFill>
                <a:srgbClr val="FF0000"/>
              </a:solidFill>
              <a:round/>
              <a:headEnd/>
              <a:tailEnd/>
            </a:ln>
          </p:spPr>
        </p:cxnSp>
      </p:grpSp>
      <p:grpSp>
        <p:nvGrpSpPr>
          <p:cNvPr id="222" name="Gruppieren 226"/>
          <p:cNvGrpSpPr>
            <a:grpSpLocks noChangeAspect="1"/>
          </p:cNvGrpSpPr>
          <p:nvPr/>
        </p:nvGrpSpPr>
        <p:grpSpPr>
          <a:xfrm>
            <a:off x="-396551" y="2056124"/>
            <a:ext cx="142876" cy="142876"/>
            <a:chOff x="4429124" y="2857496"/>
            <a:chExt cx="285752" cy="285752"/>
          </a:xfrm>
        </p:grpSpPr>
        <p:sp>
          <p:nvSpPr>
            <p:cNvPr id="223" name="Rechteck 222"/>
            <p:cNvSpPr/>
            <p:nvPr/>
          </p:nvSpPr>
          <p:spPr>
            <a:xfrm>
              <a:off x="4429124" y="2857496"/>
              <a:ext cx="285752" cy="285752"/>
            </a:xfrm>
            <a:prstGeom prst="rect">
              <a:avLst/>
            </a:prstGeom>
            <a:solidFill>
              <a:schemeClr val="bg1"/>
            </a:solidFill>
            <a:ln w="3175" algn="ctr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de-DE">
                <a:solidFill>
                  <a:srgbClr val="FF0000"/>
                </a:solidFill>
                <a:latin typeface="Calibri" panose="020F0502020204030204" pitchFamily="34" charset="0"/>
              </a:endParaRPr>
            </a:p>
          </p:txBody>
        </p:sp>
        <p:grpSp>
          <p:nvGrpSpPr>
            <p:cNvPr id="224" name="Gruppieren 270"/>
            <p:cNvGrpSpPr/>
            <p:nvPr/>
          </p:nvGrpSpPr>
          <p:grpSpPr>
            <a:xfrm>
              <a:off x="4504483" y="2882491"/>
              <a:ext cx="142876" cy="234943"/>
              <a:chOff x="4071934" y="3936682"/>
              <a:chExt cx="142876" cy="234943"/>
            </a:xfrm>
          </p:grpSpPr>
          <p:sp>
            <p:nvSpPr>
              <p:cNvPr id="227" name="Ellipse 226"/>
              <p:cNvSpPr/>
              <p:nvPr/>
            </p:nvSpPr>
            <p:spPr>
              <a:xfrm>
                <a:off x="4071934" y="3936682"/>
                <a:ext cx="142876" cy="142876"/>
              </a:xfrm>
              <a:prstGeom prst="ellipse">
                <a:avLst/>
              </a:prstGeom>
              <a:solidFill>
                <a:schemeClr val="bg1"/>
              </a:solidFill>
              <a:ln w="3175" cap="rnd" algn="ctr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rtlCol="0" anchor="ctr"/>
              <a:lstStyle/>
              <a:p>
                <a:pPr algn="ctr"/>
                <a:r>
                  <a:rPr lang="de-DE" dirty="0" smtClean="0">
                    <a:solidFill>
                      <a:srgbClr val="FF0000"/>
                    </a:solidFill>
                    <a:latin typeface="Calibri" panose="020F0502020204030204" pitchFamily="34" charset="0"/>
                  </a:rPr>
                  <a:t>     </a:t>
                </a:r>
                <a:endParaRPr lang="de-DE" dirty="0">
                  <a:solidFill>
                    <a:srgbClr val="FF0000"/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228" name="Ellipse 227"/>
              <p:cNvSpPr/>
              <p:nvPr/>
            </p:nvSpPr>
            <p:spPr>
              <a:xfrm>
                <a:off x="4105927" y="4100187"/>
                <a:ext cx="71438" cy="71438"/>
              </a:xfrm>
              <a:prstGeom prst="ellipse">
                <a:avLst/>
              </a:prstGeom>
              <a:solidFill>
                <a:srgbClr val="FF0000"/>
              </a:solidFill>
              <a:ln w="3175" cap="rnd" algn="ctr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rtlCol="0" anchor="ctr"/>
              <a:lstStyle/>
              <a:p>
                <a:pPr algn="ctr"/>
                <a:endParaRPr lang="de-DE">
                  <a:solidFill>
                    <a:srgbClr val="FF0000"/>
                  </a:solidFill>
                  <a:latin typeface="Calibri" panose="020F0502020204030204" pitchFamily="34" charset="0"/>
                </a:endParaRPr>
              </a:p>
            </p:txBody>
          </p:sp>
        </p:grpSp>
        <p:cxnSp>
          <p:nvCxnSpPr>
            <p:cNvPr id="225" name="Gerade Verbindung 224"/>
            <p:cNvCxnSpPr>
              <a:endCxn id="227" idx="3"/>
            </p:cNvCxnSpPr>
            <p:nvPr/>
          </p:nvCxnSpPr>
          <p:spPr>
            <a:xfrm rot="5400000">
              <a:off x="4479996" y="2936250"/>
              <a:ext cx="113605" cy="22781"/>
            </a:xfrm>
            <a:prstGeom prst="line">
              <a:avLst/>
            </a:prstGeom>
            <a:solidFill>
              <a:schemeClr val="bg1"/>
            </a:solidFill>
            <a:ln w="3175" algn="ctr">
              <a:solidFill>
                <a:srgbClr val="FF0000"/>
              </a:solidFill>
              <a:round/>
              <a:headEnd/>
              <a:tailEnd/>
            </a:ln>
          </p:spPr>
        </p:cxnSp>
        <p:cxnSp>
          <p:nvCxnSpPr>
            <p:cNvPr id="226" name="Gerade Verbindung 225"/>
            <p:cNvCxnSpPr>
              <a:endCxn id="227" idx="5"/>
            </p:cNvCxnSpPr>
            <p:nvPr/>
          </p:nvCxnSpPr>
          <p:spPr>
            <a:xfrm rot="16200000" flipH="1">
              <a:off x="4553131" y="2931138"/>
              <a:ext cx="120749" cy="25860"/>
            </a:xfrm>
            <a:prstGeom prst="line">
              <a:avLst/>
            </a:prstGeom>
            <a:solidFill>
              <a:schemeClr val="bg1"/>
            </a:solidFill>
            <a:ln w="3175" algn="ctr">
              <a:solidFill>
                <a:srgbClr val="FF0000"/>
              </a:solidFill>
              <a:round/>
              <a:headEnd/>
              <a:tailEnd/>
            </a:ln>
          </p:spPr>
        </p:cxnSp>
      </p:grpSp>
      <p:grpSp>
        <p:nvGrpSpPr>
          <p:cNvPr id="229" name="Gruppieren 261"/>
          <p:cNvGrpSpPr>
            <a:grpSpLocks noChangeAspect="1"/>
          </p:cNvGrpSpPr>
          <p:nvPr/>
        </p:nvGrpSpPr>
        <p:grpSpPr>
          <a:xfrm>
            <a:off x="-396551" y="3071700"/>
            <a:ext cx="142876" cy="142876"/>
            <a:chOff x="4429124" y="4143380"/>
            <a:chExt cx="285752" cy="285752"/>
          </a:xfrm>
        </p:grpSpPr>
        <p:sp>
          <p:nvSpPr>
            <p:cNvPr id="230" name="Rechteck 229"/>
            <p:cNvSpPr/>
            <p:nvPr/>
          </p:nvSpPr>
          <p:spPr>
            <a:xfrm>
              <a:off x="4429124" y="4143380"/>
              <a:ext cx="285752" cy="285752"/>
            </a:xfrm>
            <a:prstGeom prst="rect">
              <a:avLst/>
            </a:prstGeom>
            <a:solidFill>
              <a:schemeClr val="bg1"/>
            </a:solidFill>
            <a:ln w="3175" algn="ctr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de-DE">
                <a:solidFill>
                  <a:srgbClr val="FF0000"/>
                </a:solidFill>
                <a:latin typeface="Calibri" panose="020F0502020204030204" pitchFamily="34" charset="0"/>
              </a:endParaRPr>
            </a:p>
          </p:txBody>
        </p:sp>
        <p:grpSp>
          <p:nvGrpSpPr>
            <p:cNvPr id="231" name="Group 294"/>
            <p:cNvGrpSpPr>
              <a:grpSpLocks/>
            </p:cNvGrpSpPr>
            <p:nvPr/>
          </p:nvGrpSpPr>
          <p:grpSpPr bwMode="auto">
            <a:xfrm flipH="1" flipV="1">
              <a:off x="4454524" y="4217989"/>
              <a:ext cx="225426" cy="142876"/>
              <a:chOff x="1020" y="2200"/>
              <a:chExt cx="272" cy="131"/>
            </a:xfrm>
          </p:grpSpPr>
          <p:sp>
            <p:nvSpPr>
              <p:cNvPr id="232" name="Freeform 295"/>
              <p:cNvSpPr>
                <a:spLocks/>
              </p:cNvSpPr>
              <p:nvPr/>
            </p:nvSpPr>
            <p:spPr bwMode="auto">
              <a:xfrm>
                <a:off x="1020" y="2200"/>
                <a:ext cx="272" cy="76"/>
              </a:xfrm>
              <a:custGeom>
                <a:avLst/>
                <a:gdLst/>
                <a:ahLst/>
                <a:cxnLst>
                  <a:cxn ang="0">
                    <a:pos x="0" y="39"/>
                  </a:cxn>
                  <a:cxn ang="0">
                    <a:pos x="66" y="0"/>
                  </a:cxn>
                  <a:cxn ang="0">
                    <a:pos x="136" y="39"/>
                  </a:cxn>
                  <a:cxn ang="0">
                    <a:pos x="202" y="76"/>
                  </a:cxn>
                  <a:cxn ang="0">
                    <a:pos x="272" y="39"/>
                  </a:cxn>
                </a:cxnLst>
                <a:rect l="0" t="0" r="r" b="b"/>
                <a:pathLst>
                  <a:path w="272" h="76">
                    <a:moveTo>
                      <a:pt x="0" y="39"/>
                    </a:moveTo>
                    <a:cubicBezTo>
                      <a:pt x="11" y="32"/>
                      <a:pt x="43" y="0"/>
                      <a:pt x="66" y="0"/>
                    </a:cubicBezTo>
                    <a:cubicBezTo>
                      <a:pt x="89" y="0"/>
                      <a:pt x="113" y="26"/>
                      <a:pt x="136" y="39"/>
                    </a:cubicBezTo>
                    <a:cubicBezTo>
                      <a:pt x="159" y="52"/>
                      <a:pt x="179" y="76"/>
                      <a:pt x="202" y="76"/>
                    </a:cubicBezTo>
                    <a:cubicBezTo>
                      <a:pt x="225" y="76"/>
                      <a:pt x="258" y="47"/>
                      <a:pt x="272" y="39"/>
                    </a:cubicBezTo>
                  </a:path>
                </a:pathLst>
              </a:custGeom>
              <a:noFill/>
              <a:ln w="317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de-DE">
                  <a:solidFill>
                    <a:srgbClr val="FF0000"/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233" name="Freeform 296"/>
              <p:cNvSpPr>
                <a:spLocks/>
              </p:cNvSpPr>
              <p:nvPr/>
            </p:nvSpPr>
            <p:spPr bwMode="auto">
              <a:xfrm>
                <a:off x="1020" y="2225"/>
                <a:ext cx="272" cy="76"/>
              </a:xfrm>
              <a:custGeom>
                <a:avLst/>
                <a:gdLst/>
                <a:ahLst/>
                <a:cxnLst>
                  <a:cxn ang="0">
                    <a:pos x="0" y="39"/>
                  </a:cxn>
                  <a:cxn ang="0">
                    <a:pos x="66" y="0"/>
                  </a:cxn>
                  <a:cxn ang="0">
                    <a:pos x="136" y="39"/>
                  </a:cxn>
                  <a:cxn ang="0">
                    <a:pos x="202" y="76"/>
                  </a:cxn>
                  <a:cxn ang="0">
                    <a:pos x="272" y="39"/>
                  </a:cxn>
                </a:cxnLst>
                <a:rect l="0" t="0" r="r" b="b"/>
                <a:pathLst>
                  <a:path w="272" h="76">
                    <a:moveTo>
                      <a:pt x="0" y="39"/>
                    </a:moveTo>
                    <a:cubicBezTo>
                      <a:pt x="11" y="32"/>
                      <a:pt x="43" y="0"/>
                      <a:pt x="66" y="0"/>
                    </a:cubicBezTo>
                    <a:cubicBezTo>
                      <a:pt x="89" y="0"/>
                      <a:pt x="113" y="26"/>
                      <a:pt x="136" y="39"/>
                    </a:cubicBezTo>
                    <a:cubicBezTo>
                      <a:pt x="159" y="52"/>
                      <a:pt x="179" y="76"/>
                      <a:pt x="202" y="76"/>
                    </a:cubicBezTo>
                    <a:cubicBezTo>
                      <a:pt x="225" y="76"/>
                      <a:pt x="258" y="47"/>
                      <a:pt x="272" y="39"/>
                    </a:cubicBezTo>
                  </a:path>
                </a:pathLst>
              </a:custGeom>
              <a:noFill/>
              <a:ln w="317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de-DE">
                  <a:solidFill>
                    <a:srgbClr val="FF0000"/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234" name="Freeform 297"/>
              <p:cNvSpPr>
                <a:spLocks/>
              </p:cNvSpPr>
              <p:nvPr/>
            </p:nvSpPr>
            <p:spPr bwMode="auto">
              <a:xfrm>
                <a:off x="1020" y="2255"/>
                <a:ext cx="272" cy="76"/>
              </a:xfrm>
              <a:custGeom>
                <a:avLst/>
                <a:gdLst/>
                <a:ahLst/>
                <a:cxnLst>
                  <a:cxn ang="0">
                    <a:pos x="0" y="39"/>
                  </a:cxn>
                  <a:cxn ang="0">
                    <a:pos x="66" y="0"/>
                  </a:cxn>
                  <a:cxn ang="0">
                    <a:pos x="136" y="39"/>
                  </a:cxn>
                  <a:cxn ang="0">
                    <a:pos x="202" y="76"/>
                  </a:cxn>
                  <a:cxn ang="0">
                    <a:pos x="272" y="39"/>
                  </a:cxn>
                </a:cxnLst>
                <a:rect l="0" t="0" r="r" b="b"/>
                <a:pathLst>
                  <a:path w="272" h="76">
                    <a:moveTo>
                      <a:pt x="0" y="39"/>
                    </a:moveTo>
                    <a:cubicBezTo>
                      <a:pt x="11" y="32"/>
                      <a:pt x="43" y="0"/>
                      <a:pt x="66" y="0"/>
                    </a:cubicBezTo>
                    <a:cubicBezTo>
                      <a:pt x="89" y="0"/>
                      <a:pt x="113" y="26"/>
                      <a:pt x="136" y="39"/>
                    </a:cubicBezTo>
                    <a:cubicBezTo>
                      <a:pt x="159" y="52"/>
                      <a:pt x="179" y="76"/>
                      <a:pt x="202" y="76"/>
                    </a:cubicBezTo>
                    <a:cubicBezTo>
                      <a:pt x="225" y="76"/>
                      <a:pt x="258" y="47"/>
                      <a:pt x="272" y="39"/>
                    </a:cubicBezTo>
                  </a:path>
                </a:pathLst>
              </a:custGeom>
              <a:noFill/>
              <a:ln w="317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de-DE">
                  <a:solidFill>
                    <a:srgbClr val="FF0000"/>
                  </a:solidFill>
                  <a:latin typeface="Calibri" panose="020F0502020204030204" pitchFamily="34" charset="0"/>
                </a:endParaRPr>
              </a:p>
            </p:txBody>
          </p:sp>
        </p:grpSp>
      </p:grpSp>
      <p:grpSp>
        <p:nvGrpSpPr>
          <p:cNvPr id="235" name="Gruppieren 304"/>
          <p:cNvGrpSpPr>
            <a:grpSpLocks noChangeAspect="1"/>
          </p:cNvGrpSpPr>
          <p:nvPr/>
        </p:nvGrpSpPr>
        <p:grpSpPr>
          <a:xfrm>
            <a:off x="-396551" y="2475015"/>
            <a:ext cx="142876" cy="142876"/>
            <a:chOff x="6500826" y="3571876"/>
            <a:chExt cx="285752" cy="285752"/>
          </a:xfrm>
        </p:grpSpPr>
        <p:sp>
          <p:nvSpPr>
            <p:cNvPr id="236" name="Rechteck 235"/>
            <p:cNvSpPr/>
            <p:nvPr/>
          </p:nvSpPr>
          <p:spPr>
            <a:xfrm>
              <a:off x="6500826" y="3571876"/>
              <a:ext cx="285752" cy="285752"/>
            </a:xfrm>
            <a:prstGeom prst="rect">
              <a:avLst/>
            </a:prstGeom>
            <a:solidFill>
              <a:schemeClr val="bg1"/>
            </a:solidFill>
            <a:ln w="3175" algn="ctr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de-DE">
                <a:solidFill>
                  <a:srgbClr val="FF0000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237" name="Ellipse 236"/>
            <p:cNvSpPr/>
            <p:nvPr/>
          </p:nvSpPr>
          <p:spPr>
            <a:xfrm>
              <a:off x="6546527" y="3626281"/>
              <a:ext cx="185267" cy="176575"/>
            </a:xfrm>
            <a:prstGeom prst="ellipse">
              <a:avLst/>
            </a:prstGeom>
            <a:solidFill>
              <a:schemeClr val="bg1"/>
            </a:solidFill>
            <a:ln w="3175" cap="rnd" algn="ctr">
              <a:solidFill>
                <a:srgbClr val="FF0000"/>
              </a:solidFill>
              <a:round/>
              <a:headEnd/>
              <a:tailEnd/>
            </a:ln>
          </p:spPr>
          <p:txBody>
            <a:bodyPr rtlCol="0" anchor="ctr"/>
            <a:lstStyle/>
            <a:p>
              <a:pPr algn="ctr"/>
              <a:r>
                <a:rPr lang="de-DE" dirty="0" smtClean="0">
                  <a:solidFill>
                    <a:srgbClr val="FF0000"/>
                  </a:solidFill>
                  <a:latin typeface="Calibri" panose="020F0502020204030204" pitchFamily="34" charset="0"/>
                </a:rPr>
                <a:t>     </a:t>
              </a:r>
              <a:endParaRPr lang="de-DE" dirty="0">
                <a:solidFill>
                  <a:srgbClr val="FF0000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238" name="Ellipse 237"/>
            <p:cNvSpPr/>
            <p:nvPr/>
          </p:nvSpPr>
          <p:spPr>
            <a:xfrm>
              <a:off x="6609829" y="3684261"/>
              <a:ext cx="61756" cy="58858"/>
            </a:xfrm>
            <a:prstGeom prst="ellipse">
              <a:avLst/>
            </a:prstGeom>
            <a:solidFill>
              <a:srgbClr val="FF0000"/>
            </a:solidFill>
            <a:ln w="3175" cap="rnd" algn="ctr">
              <a:solidFill>
                <a:srgbClr val="FF0000"/>
              </a:solidFill>
              <a:round/>
              <a:headEnd/>
              <a:tailEnd/>
            </a:ln>
          </p:spPr>
          <p:txBody>
            <a:bodyPr rtlCol="0" anchor="ctr"/>
            <a:lstStyle/>
            <a:p>
              <a:pPr algn="ctr"/>
              <a:endParaRPr lang="de-DE">
                <a:solidFill>
                  <a:srgbClr val="FF0000"/>
                </a:solidFill>
                <a:latin typeface="Calibri" panose="020F0502020204030204" pitchFamily="34" charset="0"/>
              </a:endParaRPr>
            </a:p>
          </p:txBody>
        </p:sp>
      </p:grpSp>
      <p:grpSp>
        <p:nvGrpSpPr>
          <p:cNvPr id="239" name="Gruppieren 305"/>
          <p:cNvGrpSpPr>
            <a:grpSpLocks noChangeAspect="1"/>
          </p:cNvGrpSpPr>
          <p:nvPr/>
        </p:nvGrpSpPr>
        <p:grpSpPr>
          <a:xfrm>
            <a:off x="-396553" y="2257195"/>
            <a:ext cx="142879" cy="142877"/>
            <a:chOff x="6500825" y="3571876"/>
            <a:chExt cx="285756" cy="285753"/>
          </a:xfrm>
        </p:grpSpPr>
        <p:sp>
          <p:nvSpPr>
            <p:cNvPr id="240" name="Rechteck 239"/>
            <p:cNvSpPr/>
            <p:nvPr/>
          </p:nvSpPr>
          <p:spPr>
            <a:xfrm>
              <a:off x="6500826" y="3571876"/>
              <a:ext cx="285752" cy="285752"/>
            </a:xfrm>
            <a:prstGeom prst="rect">
              <a:avLst/>
            </a:prstGeom>
            <a:solidFill>
              <a:schemeClr val="bg1"/>
            </a:solidFill>
            <a:ln w="3175" algn="ctr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de-DE">
                <a:solidFill>
                  <a:srgbClr val="FF0000"/>
                </a:solidFill>
                <a:latin typeface="Calibri" panose="020F0502020204030204" pitchFamily="34" charset="0"/>
              </a:endParaRPr>
            </a:p>
          </p:txBody>
        </p:sp>
        <p:cxnSp>
          <p:nvCxnSpPr>
            <p:cNvPr id="241" name="Gerade Verbindung 240"/>
            <p:cNvCxnSpPr>
              <a:endCxn id="242" idx="7"/>
            </p:cNvCxnSpPr>
            <p:nvPr/>
          </p:nvCxnSpPr>
          <p:spPr>
            <a:xfrm rot="10800000" flipV="1">
              <a:off x="6704662" y="3571876"/>
              <a:ext cx="81916" cy="80264"/>
            </a:xfrm>
            <a:prstGeom prst="line">
              <a:avLst/>
            </a:prstGeom>
            <a:solidFill>
              <a:schemeClr val="bg1"/>
            </a:solidFill>
            <a:ln w="3175" algn="ctr">
              <a:solidFill>
                <a:srgbClr val="FF0000"/>
              </a:solidFill>
              <a:round/>
              <a:headEnd/>
              <a:tailEnd/>
            </a:ln>
          </p:spPr>
        </p:cxnSp>
        <p:sp>
          <p:nvSpPr>
            <p:cNvPr id="242" name="Ellipse 241"/>
            <p:cNvSpPr/>
            <p:nvPr/>
          </p:nvSpPr>
          <p:spPr>
            <a:xfrm>
              <a:off x="6546527" y="3626281"/>
              <a:ext cx="185267" cy="176575"/>
            </a:xfrm>
            <a:prstGeom prst="ellipse">
              <a:avLst/>
            </a:prstGeom>
            <a:solidFill>
              <a:schemeClr val="bg1"/>
            </a:solidFill>
            <a:ln w="3175" cap="rnd" algn="ctr">
              <a:solidFill>
                <a:srgbClr val="FF0000"/>
              </a:solidFill>
              <a:round/>
              <a:headEnd/>
              <a:tailEnd/>
            </a:ln>
          </p:spPr>
          <p:txBody>
            <a:bodyPr rtlCol="0" anchor="ctr"/>
            <a:lstStyle/>
            <a:p>
              <a:pPr algn="ctr"/>
              <a:r>
                <a:rPr lang="de-DE" dirty="0" smtClean="0">
                  <a:solidFill>
                    <a:srgbClr val="FF0000"/>
                  </a:solidFill>
                  <a:latin typeface="Calibri" panose="020F0502020204030204" pitchFamily="34" charset="0"/>
                </a:rPr>
                <a:t>     </a:t>
              </a:r>
              <a:endParaRPr lang="de-DE" dirty="0">
                <a:solidFill>
                  <a:srgbClr val="FF0000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243" name="Ellipse 242"/>
            <p:cNvSpPr/>
            <p:nvPr/>
          </p:nvSpPr>
          <p:spPr>
            <a:xfrm>
              <a:off x="6609829" y="3684261"/>
              <a:ext cx="61756" cy="58858"/>
            </a:xfrm>
            <a:prstGeom prst="ellipse">
              <a:avLst/>
            </a:prstGeom>
            <a:solidFill>
              <a:srgbClr val="FF0000"/>
            </a:solidFill>
            <a:ln w="3175" cap="rnd" algn="ctr">
              <a:solidFill>
                <a:srgbClr val="FF0000"/>
              </a:solidFill>
              <a:round/>
              <a:headEnd/>
              <a:tailEnd/>
            </a:ln>
          </p:spPr>
          <p:txBody>
            <a:bodyPr rtlCol="0" anchor="ctr"/>
            <a:lstStyle/>
            <a:p>
              <a:pPr algn="ctr"/>
              <a:endParaRPr lang="de-DE">
                <a:solidFill>
                  <a:srgbClr val="FF0000"/>
                </a:solidFill>
                <a:latin typeface="Calibri" panose="020F0502020204030204" pitchFamily="34" charset="0"/>
              </a:endParaRPr>
            </a:p>
          </p:txBody>
        </p:sp>
        <p:cxnSp>
          <p:nvCxnSpPr>
            <p:cNvPr id="244" name="Gerade Verbindung 243"/>
            <p:cNvCxnSpPr>
              <a:endCxn id="242" idx="3"/>
            </p:cNvCxnSpPr>
            <p:nvPr/>
          </p:nvCxnSpPr>
          <p:spPr>
            <a:xfrm rot="5400000" flipH="1" flipV="1">
              <a:off x="6496927" y="3780897"/>
              <a:ext cx="80631" cy="72833"/>
            </a:xfrm>
            <a:prstGeom prst="line">
              <a:avLst/>
            </a:prstGeom>
            <a:solidFill>
              <a:schemeClr val="bg1"/>
            </a:solidFill>
            <a:ln w="3175" algn="ctr">
              <a:solidFill>
                <a:srgbClr val="FF0000"/>
              </a:solidFill>
              <a:round/>
              <a:headEnd/>
              <a:tailEnd/>
            </a:ln>
          </p:spPr>
        </p:cxnSp>
        <p:cxnSp>
          <p:nvCxnSpPr>
            <p:cNvPr id="245" name="Gerade Verbindung 244"/>
            <p:cNvCxnSpPr>
              <a:stCxn id="242" idx="5"/>
            </p:cNvCxnSpPr>
            <p:nvPr/>
          </p:nvCxnSpPr>
          <p:spPr>
            <a:xfrm rot="16200000" flipH="1">
              <a:off x="6705305" y="3776354"/>
              <a:ext cx="80633" cy="81918"/>
            </a:xfrm>
            <a:prstGeom prst="line">
              <a:avLst/>
            </a:prstGeom>
            <a:solidFill>
              <a:schemeClr val="bg1"/>
            </a:solidFill>
            <a:ln w="3175" algn="ctr">
              <a:solidFill>
                <a:srgbClr val="FF0000"/>
              </a:solidFill>
              <a:round/>
              <a:headEnd/>
              <a:tailEnd/>
            </a:ln>
          </p:spPr>
        </p:cxnSp>
        <p:cxnSp>
          <p:nvCxnSpPr>
            <p:cNvPr id="246" name="Gerade Verbindung 245"/>
            <p:cNvCxnSpPr>
              <a:endCxn id="242" idx="1"/>
            </p:cNvCxnSpPr>
            <p:nvPr/>
          </p:nvCxnSpPr>
          <p:spPr>
            <a:xfrm rot="16200000" flipH="1">
              <a:off x="6497110" y="3575591"/>
              <a:ext cx="80264" cy="72833"/>
            </a:xfrm>
            <a:prstGeom prst="line">
              <a:avLst/>
            </a:prstGeom>
            <a:solidFill>
              <a:schemeClr val="bg1"/>
            </a:solidFill>
            <a:ln w="3175" algn="ctr">
              <a:solidFill>
                <a:srgbClr val="FF0000"/>
              </a:solidFill>
              <a:round/>
              <a:headEnd/>
              <a:tailEnd/>
            </a:ln>
          </p:spPr>
        </p:cxnSp>
      </p:grpSp>
      <p:grpSp>
        <p:nvGrpSpPr>
          <p:cNvPr id="247" name="Gruppieren 246"/>
          <p:cNvGrpSpPr/>
          <p:nvPr/>
        </p:nvGrpSpPr>
        <p:grpSpPr>
          <a:xfrm>
            <a:off x="-396551" y="3278729"/>
            <a:ext cx="142876" cy="142876"/>
            <a:chOff x="9980623" y="4767918"/>
            <a:chExt cx="142876" cy="142876"/>
          </a:xfrm>
        </p:grpSpPr>
        <p:sp>
          <p:nvSpPr>
            <p:cNvPr id="248" name="Rechteck 247"/>
            <p:cNvSpPr>
              <a:spLocks noChangeAspect="1"/>
            </p:cNvSpPr>
            <p:nvPr/>
          </p:nvSpPr>
          <p:spPr>
            <a:xfrm>
              <a:off x="9980623" y="4767918"/>
              <a:ext cx="142876" cy="142876"/>
            </a:xfrm>
            <a:prstGeom prst="rect">
              <a:avLst/>
            </a:prstGeom>
            <a:solidFill>
              <a:schemeClr val="bg1"/>
            </a:solidFill>
            <a:ln w="3175" algn="ctr">
              <a:solidFill>
                <a:srgbClr val="FF0000"/>
              </a:solidFill>
              <a:round/>
              <a:headEnd/>
              <a:tailEnd/>
            </a:ln>
          </p:spPr>
          <p:txBody>
            <a:bodyPr lIns="0" tIns="36000" rIns="0" bIns="0" anchor="t" anchorCtr="0"/>
            <a:lstStyle/>
            <a:p>
              <a:pPr algn="ctr">
                <a:lnSpc>
                  <a:spcPts val="500"/>
                </a:lnSpc>
              </a:pPr>
              <a:r>
                <a:rPr lang="de-DE" sz="700" dirty="0" smtClean="0">
                  <a:solidFill>
                    <a:srgbClr val="FF0000"/>
                  </a:solidFill>
                  <a:latin typeface="Calibri" panose="020F0502020204030204" pitchFamily="34" charset="0"/>
                </a:rPr>
                <a:t>*</a:t>
              </a:r>
              <a:br>
                <a:rPr lang="de-DE" sz="700" dirty="0" smtClean="0">
                  <a:solidFill>
                    <a:srgbClr val="FF0000"/>
                  </a:solidFill>
                  <a:latin typeface="Calibri" panose="020F0502020204030204" pitchFamily="34" charset="0"/>
                </a:rPr>
              </a:br>
              <a:r>
                <a:rPr lang="de-DE" sz="700" dirty="0" smtClean="0">
                  <a:solidFill>
                    <a:srgbClr val="FF0000"/>
                  </a:solidFill>
                  <a:latin typeface="Calibri" panose="020F0502020204030204" pitchFamily="34" charset="0"/>
                </a:rPr>
                <a:t>***</a:t>
              </a:r>
              <a:endParaRPr lang="de-DE" sz="700" dirty="0">
                <a:solidFill>
                  <a:srgbClr val="FF0000"/>
                </a:solidFill>
                <a:latin typeface="Calibri" panose="020F0502020204030204" pitchFamily="34" charset="0"/>
              </a:endParaRPr>
            </a:p>
          </p:txBody>
        </p:sp>
        <p:cxnSp>
          <p:nvCxnSpPr>
            <p:cNvPr id="249" name="Gerade Verbindung 248"/>
            <p:cNvCxnSpPr>
              <a:cxnSpLocks noChangeAspect="1"/>
              <a:stCxn id="248" idx="1"/>
              <a:endCxn id="248" idx="3"/>
            </p:cNvCxnSpPr>
            <p:nvPr/>
          </p:nvCxnSpPr>
          <p:spPr>
            <a:xfrm>
              <a:off x="9980623" y="4839356"/>
              <a:ext cx="142876" cy="0"/>
            </a:xfrm>
            <a:prstGeom prst="line">
              <a:avLst/>
            </a:prstGeom>
            <a:solidFill>
              <a:schemeClr val="bg1"/>
            </a:solidFill>
            <a:ln w="3175" algn="ctr">
              <a:solidFill>
                <a:srgbClr val="FF0000"/>
              </a:solidFill>
              <a:round/>
              <a:headEnd/>
              <a:tailEnd/>
            </a:ln>
          </p:spPr>
        </p:cxnSp>
      </p:grpSp>
      <p:grpSp>
        <p:nvGrpSpPr>
          <p:cNvPr id="250" name="Gruppieren 301"/>
          <p:cNvGrpSpPr>
            <a:grpSpLocks noChangeAspect="1"/>
          </p:cNvGrpSpPr>
          <p:nvPr/>
        </p:nvGrpSpPr>
        <p:grpSpPr>
          <a:xfrm>
            <a:off x="-396551" y="3891599"/>
            <a:ext cx="142876" cy="142876"/>
            <a:chOff x="6429388" y="5929330"/>
            <a:chExt cx="285752" cy="285752"/>
          </a:xfrm>
        </p:grpSpPr>
        <p:sp>
          <p:nvSpPr>
            <p:cNvPr id="251" name="Rechteck 250"/>
            <p:cNvSpPr/>
            <p:nvPr/>
          </p:nvSpPr>
          <p:spPr>
            <a:xfrm>
              <a:off x="6429388" y="5929330"/>
              <a:ext cx="285752" cy="285752"/>
            </a:xfrm>
            <a:prstGeom prst="rect">
              <a:avLst/>
            </a:prstGeom>
            <a:solidFill>
              <a:schemeClr val="bg1"/>
            </a:solidFill>
            <a:ln w="3175" algn="ctr">
              <a:solidFill>
                <a:srgbClr val="FF0000"/>
              </a:solidFill>
              <a:round/>
              <a:headEnd/>
              <a:tailEnd/>
            </a:ln>
          </p:spPr>
          <p:txBody>
            <a:bodyPr lIns="0" tIns="36000" rIns="0" bIns="0" anchor="t" anchorCtr="0"/>
            <a:lstStyle/>
            <a:p>
              <a:pPr algn="ctr">
                <a:lnSpc>
                  <a:spcPts val="1200"/>
                </a:lnSpc>
              </a:pPr>
              <a:r>
                <a:rPr lang="de-DE" sz="900" dirty="0" smtClean="0">
                  <a:solidFill>
                    <a:srgbClr val="FF0000"/>
                  </a:solidFill>
                  <a:latin typeface="Calibri" panose="020F0502020204030204" pitchFamily="34" charset="0"/>
                </a:rPr>
                <a:t>*</a:t>
              </a:r>
              <a:endParaRPr lang="de-DE" sz="900" dirty="0">
                <a:solidFill>
                  <a:srgbClr val="FF0000"/>
                </a:solidFill>
                <a:latin typeface="Calibri" panose="020F0502020204030204" pitchFamily="34" charset="0"/>
              </a:endParaRPr>
            </a:p>
          </p:txBody>
        </p:sp>
        <p:cxnSp>
          <p:nvCxnSpPr>
            <p:cNvPr id="252" name="Gerade Verbindung 251"/>
            <p:cNvCxnSpPr/>
            <p:nvPr/>
          </p:nvCxnSpPr>
          <p:spPr>
            <a:xfrm rot="10800000" flipH="1">
              <a:off x="6429388" y="6000768"/>
              <a:ext cx="285752" cy="1588"/>
            </a:xfrm>
            <a:prstGeom prst="line">
              <a:avLst/>
            </a:prstGeom>
            <a:solidFill>
              <a:schemeClr val="bg1"/>
            </a:solidFill>
            <a:ln w="3175" algn="ctr">
              <a:solidFill>
                <a:srgbClr val="FF0000"/>
              </a:solidFill>
              <a:round/>
              <a:headEnd/>
              <a:tailEnd/>
            </a:ln>
          </p:spPr>
        </p:cxnSp>
        <p:grpSp>
          <p:nvGrpSpPr>
            <p:cNvPr id="253" name="Gruppieren 300"/>
            <p:cNvGrpSpPr/>
            <p:nvPr/>
          </p:nvGrpSpPr>
          <p:grpSpPr>
            <a:xfrm>
              <a:off x="6470737" y="5932675"/>
              <a:ext cx="190465" cy="70411"/>
              <a:chOff x="6429388" y="5929330"/>
              <a:chExt cx="214314" cy="71438"/>
            </a:xfrm>
          </p:grpSpPr>
          <p:cxnSp>
            <p:nvCxnSpPr>
              <p:cNvPr id="254" name="Gerade Verbindung 253"/>
              <p:cNvCxnSpPr>
                <a:stCxn id="251" idx="0"/>
              </p:cNvCxnSpPr>
              <p:nvPr/>
            </p:nvCxnSpPr>
            <p:spPr>
              <a:xfrm rot="16200000" flipH="1">
                <a:off x="6536545" y="5965049"/>
                <a:ext cx="71438" cy="0"/>
              </a:xfrm>
              <a:prstGeom prst="line">
                <a:avLst/>
              </a:prstGeom>
              <a:solidFill>
                <a:schemeClr val="bg1"/>
              </a:solidFill>
              <a:ln w="3175" algn="ctr">
                <a:solidFill>
                  <a:srgbClr val="FF0000"/>
                </a:solidFill>
                <a:round/>
                <a:headEnd/>
                <a:tailEnd/>
              </a:ln>
            </p:spPr>
          </p:cxnSp>
          <p:cxnSp>
            <p:nvCxnSpPr>
              <p:cNvPr id="255" name="Gerade Verbindung 254"/>
              <p:cNvCxnSpPr/>
              <p:nvPr/>
            </p:nvCxnSpPr>
            <p:spPr>
              <a:xfrm rot="16200000" flipH="1">
                <a:off x="6607983" y="5965049"/>
                <a:ext cx="71438" cy="0"/>
              </a:xfrm>
              <a:prstGeom prst="line">
                <a:avLst/>
              </a:prstGeom>
              <a:solidFill>
                <a:schemeClr val="bg1"/>
              </a:solidFill>
              <a:ln w="3175" algn="ctr">
                <a:solidFill>
                  <a:srgbClr val="FF0000"/>
                </a:solidFill>
                <a:round/>
                <a:headEnd/>
                <a:tailEnd/>
              </a:ln>
            </p:spPr>
          </p:cxnSp>
          <p:cxnSp>
            <p:nvCxnSpPr>
              <p:cNvPr id="256" name="Gerade Verbindung 255"/>
              <p:cNvCxnSpPr/>
              <p:nvPr/>
            </p:nvCxnSpPr>
            <p:spPr>
              <a:xfrm rot="16200000" flipH="1">
                <a:off x="6465107" y="5965049"/>
                <a:ext cx="71438" cy="0"/>
              </a:xfrm>
              <a:prstGeom prst="line">
                <a:avLst/>
              </a:prstGeom>
              <a:solidFill>
                <a:schemeClr val="bg1"/>
              </a:solidFill>
              <a:ln w="3175" algn="ctr">
                <a:solidFill>
                  <a:srgbClr val="FF0000"/>
                </a:solidFill>
                <a:round/>
                <a:headEnd/>
                <a:tailEnd/>
              </a:ln>
            </p:spPr>
          </p:cxnSp>
          <p:cxnSp>
            <p:nvCxnSpPr>
              <p:cNvPr id="257" name="Gerade Verbindung 256"/>
              <p:cNvCxnSpPr/>
              <p:nvPr/>
            </p:nvCxnSpPr>
            <p:spPr>
              <a:xfrm rot="16200000" flipH="1">
                <a:off x="6393669" y="5965049"/>
                <a:ext cx="71438" cy="0"/>
              </a:xfrm>
              <a:prstGeom prst="line">
                <a:avLst/>
              </a:prstGeom>
              <a:solidFill>
                <a:schemeClr val="bg1"/>
              </a:solidFill>
              <a:ln w="3175" algn="ctr">
                <a:solidFill>
                  <a:srgbClr val="FF0000"/>
                </a:solidFill>
                <a:round/>
                <a:headEnd/>
                <a:tailEnd/>
              </a:ln>
            </p:spPr>
          </p:cxnSp>
        </p:grpSp>
      </p:grpSp>
      <p:sp>
        <p:nvSpPr>
          <p:cNvPr id="258" name="Rechteck 257"/>
          <p:cNvSpPr>
            <a:spLocks noChangeAspect="1"/>
          </p:cNvSpPr>
          <p:nvPr/>
        </p:nvSpPr>
        <p:spPr>
          <a:xfrm>
            <a:off x="-396551" y="3484430"/>
            <a:ext cx="142876" cy="142876"/>
          </a:xfrm>
          <a:prstGeom prst="rect">
            <a:avLst/>
          </a:prstGeom>
          <a:solidFill>
            <a:schemeClr val="bg1"/>
          </a:solidFill>
          <a:ln w="3175" algn="ctr">
            <a:solidFill>
              <a:srgbClr val="FF0000"/>
            </a:solidFill>
            <a:round/>
            <a:headEnd/>
            <a:tailEnd/>
          </a:ln>
        </p:spPr>
        <p:txBody>
          <a:bodyPr lIns="0" tIns="72000" rIns="0" bIns="0" anchor="ctr" anchorCtr="0"/>
          <a:lstStyle/>
          <a:p>
            <a:pPr algn="ctr"/>
            <a:r>
              <a:rPr lang="de-DE" sz="700" dirty="0" smtClean="0">
                <a:solidFill>
                  <a:srgbClr val="FF0000"/>
                </a:solidFill>
                <a:latin typeface="Calibri" panose="020F0502020204030204" pitchFamily="34" charset="0"/>
              </a:rPr>
              <a:t>***</a:t>
            </a:r>
            <a:endParaRPr lang="de-DE" sz="2400" dirty="0">
              <a:solidFill>
                <a:srgbClr val="FF0000"/>
              </a:solidFill>
              <a:latin typeface="Calibri" panose="020F0502020204030204" pitchFamily="34" charset="0"/>
            </a:endParaRPr>
          </a:p>
        </p:txBody>
      </p:sp>
      <p:grpSp>
        <p:nvGrpSpPr>
          <p:cNvPr id="259" name="Gruppieren 258"/>
          <p:cNvGrpSpPr/>
          <p:nvPr/>
        </p:nvGrpSpPr>
        <p:grpSpPr>
          <a:xfrm>
            <a:off x="-396551" y="4084785"/>
            <a:ext cx="142876" cy="142876"/>
            <a:chOff x="9970748" y="7391150"/>
            <a:chExt cx="285752" cy="285752"/>
          </a:xfrm>
        </p:grpSpPr>
        <p:sp>
          <p:nvSpPr>
            <p:cNvPr id="260" name="Rechteck 259"/>
            <p:cNvSpPr>
              <a:spLocks noChangeAspect="1"/>
            </p:cNvSpPr>
            <p:nvPr/>
          </p:nvSpPr>
          <p:spPr>
            <a:xfrm>
              <a:off x="9970748" y="7391150"/>
              <a:ext cx="285752" cy="285752"/>
            </a:xfrm>
            <a:prstGeom prst="rect">
              <a:avLst/>
            </a:prstGeom>
            <a:solidFill>
              <a:schemeClr val="bg1"/>
            </a:solidFill>
            <a:ln w="3175" algn="ctr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de-DE" sz="700">
                <a:solidFill>
                  <a:srgbClr val="FF0000"/>
                </a:solidFill>
                <a:latin typeface="Calibri" panose="020F0502020204030204" pitchFamily="34" charset="0"/>
              </a:endParaRPr>
            </a:p>
          </p:txBody>
        </p:sp>
        <p:cxnSp>
          <p:nvCxnSpPr>
            <p:cNvPr id="261" name="Gerade Verbindung mit Pfeil 260"/>
            <p:cNvCxnSpPr>
              <a:cxnSpLocks noChangeAspect="1"/>
            </p:cNvCxnSpPr>
            <p:nvPr/>
          </p:nvCxnSpPr>
          <p:spPr>
            <a:xfrm rot="16200000" flipH="1">
              <a:off x="10088015" y="7428572"/>
              <a:ext cx="142876" cy="142876"/>
            </a:xfrm>
            <a:prstGeom prst="straightConnector1">
              <a:avLst/>
            </a:prstGeom>
            <a:ln w="3175">
              <a:solidFill>
                <a:srgbClr val="FF0000"/>
              </a:solidFill>
              <a:tailEnd type="triangl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2" name="Gerade Verbindung mit Pfeil 261"/>
            <p:cNvCxnSpPr>
              <a:cxnSpLocks noChangeAspect="1"/>
            </p:cNvCxnSpPr>
            <p:nvPr/>
          </p:nvCxnSpPr>
          <p:spPr>
            <a:xfrm rot="16200000" flipH="1">
              <a:off x="10016577" y="7500010"/>
              <a:ext cx="142876" cy="142876"/>
            </a:xfrm>
            <a:prstGeom prst="straightConnector1">
              <a:avLst/>
            </a:prstGeom>
            <a:ln w="3175">
              <a:solidFill>
                <a:srgbClr val="FF0000"/>
              </a:solidFill>
              <a:tailEnd type="triangl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3" name="Rechteck 262"/>
            <p:cNvSpPr>
              <a:spLocks noChangeAspect="1"/>
            </p:cNvSpPr>
            <p:nvPr/>
          </p:nvSpPr>
          <p:spPr>
            <a:xfrm>
              <a:off x="9970748" y="7391150"/>
              <a:ext cx="285752" cy="285752"/>
            </a:xfrm>
            <a:prstGeom prst="rect">
              <a:avLst/>
            </a:prstGeom>
            <a:solidFill>
              <a:schemeClr val="bg1"/>
            </a:solidFill>
            <a:ln w="3175" algn="ctr">
              <a:solidFill>
                <a:srgbClr val="FF0000"/>
              </a:solidFill>
              <a:round/>
              <a:headEnd/>
              <a:tailEnd/>
            </a:ln>
          </p:spPr>
          <p:txBody>
            <a:bodyPr lIns="0" tIns="0" rIns="0" bIns="0" anchor="ctr" anchorCtr="0"/>
            <a:lstStyle/>
            <a:p>
              <a:pPr algn="ctr"/>
              <a:r>
                <a:rPr lang="de-DE" sz="900" dirty="0" smtClean="0">
                  <a:solidFill>
                    <a:srgbClr val="FF0000"/>
                  </a:solidFill>
                  <a:latin typeface="Calibri" panose="020F0502020204030204" pitchFamily="34" charset="0"/>
                </a:rPr>
                <a:t>∞</a:t>
              </a:r>
              <a:endParaRPr lang="de-DE" sz="900" dirty="0">
                <a:solidFill>
                  <a:srgbClr val="FF0000"/>
                </a:solidFill>
                <a:latin typeface="Calibri" panose="020F0502020204030204" pitchFamily="34" charset="0"/>
              </a:endParaRPr>
            </a:p>
          </p:txBody>
        </p:sp>
      </p:grpSp>
      <p:grpSp>
        <p:nvGrpSpPr>
          <p:cNvPr id="264" name="Gruppieren 263"/>
          <p:cNvGrpSpPr/>
          <p:nvPr/>
        </p:nvGrpSpPr>
        <p:grpSpPr>
          <a:xfrm>
            <a:off x="-432272" y="3692316"/>
            <a:ext cx="214315" cy="142876"/>
            <a:chOff x="9994714" y="6023626"/>
            <a:chExt cx="214314" cy="142876"/>
          </a:xfrm>
        </p:grpSpPr>
        <p:sp>
          <p:nvSpPr>
            <p:cNvPr id="265" name="Ellipse 166"/>
            <p:cNvSpPr>
              <a:spLocks noChangeArrowheads="1"/>
            </p:cNvSpPr>
            <p:nvPr/>
          </p:nvSpPr>
          <p:spPr bwMode="auto">
            <a:xfrm>
              <a:off x="9994714" y="6023626"/>
              <a:ext cx="142876" cy="142876"/>
            </a:xfrm>
            <a:prstGeom prst="ellipse">
              <a:avLst/>
            </a:prstGeom>
            <a:solidFill>
              <a:schemeClr val="bg1"/>
            </a:solidFill>
            <a:ln w="3175" cap="rnd" algn="ctr">
              <a:solidFill>
                <a:srgbClr val="FF0000"/>
              </a:solidFill>
              <a:round/>
              <a:headEnd/>
              <a:tailEnd/>
            </a:ln>
          </p:spPr>
          <p:txBody>
            <a:bodyPr lIns="0" tIns="0" rIns="0" bIns="0" anchor="ctr" anchorCtr="0"/>
            <a:lstStyle/>
            <a:p>
              <a:pPr algn="ctr"/>
              <a:endParaRPr lang="de-DE" sz="1200" dirty="0" smtClean="0">
                <a:solidFill>
                  <a:srgbClr val="FF0000"/>
                </a:solidFill>
                <a:latin typeface="Calibri" panose="020F0502020204030204" pitchFamily="34" charset="0"/>
              </a:endParaRPr>
            </a:p>
          </p:txBody>
        </p:sp>
        <p:cxnSp>
          <p:nvCxnSpPr>
            <p:cNvPr id="266" name="Gerade Verbindung 265"/>
            <p:cNvCxnSpPr/>
            <p:nvPr/>
          </p:nvCxnSpPr>
          <p:spPr>
            <a:xfrm rot="5400000" flipH="1" flipV="1">
              <a:off x="10166772" y="6096654"/>
              <a:ext cx="35719" cy="0"/>
            </a:xfrm>
            <a:prstGeom prst="line">
              <a:avLst/>
            </a:prstGeom>
            <a:ln w="31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7" name="Gerade Verbindung 266"/>
            <p:cNvCxnSpPr/>
            <p:nvPr/>
          </p:nvCxnSpPr>
          <p:spPr>
            <a:xfrm>
              <a:off x="10066152" y="6095064"/>
              <a:ext cx="142876" cy="0"/>
            </a:xfrm>
            <a:prstGeom prst="line">
              <a:avLst/>
            </a:prstGeom>
            <a:ln w="3175">
              <a:solidFill>
                <a:srgbClr val="FF0000"/>
              </a:solidFill>
              <a:headEnd type="non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8" name="Ellipse 267"/>
            <p:cNvSpPr/>
            <p:nvPr/>
          </p:nvSpPr>
          <p:spPr>
            <a:xfrm>
              <a:off x="10047769" y="6078286"/>
              <a:ext cx="35719" cy="35719"/>
            </a:xfrm>
            <a:prstGeom prst="ellipse">
              <a:avLst/>
            </a:prstGeom>
            <a:solidFill>
              <a:srgbClr val="FF0000"/>
            </a:solidFill>
            <a:ln w="3175" cap="rnd" algn="ctr">
              <a:solidFill>
                <a:srgbClr val="FF0000"/>
              </a:solidFill>
              <a:round/>
              <a:headEnd/>
              <a:tailEnd/>
            </a:ln>
          </p:spPr>
          <p:txBody>
            <a:bodyPr rtlCol="0" anchor="ctr"/>
            <a:lstStyle/>
            <a:p>
              <a:pPr algn="ctr"/>
              <a:endParaRPr lang="de-DE">
                <a:solidFill>
                  <a:srgbClr val="FF0000"/>
                </a:solidFill>
                <a:latin typeface="Calibri" panose="020F0502020204030204" pitchFamily="34" charset="0"/>
              </a:endParaRPr>
            </a:p>
          </p:txBody>
        </p:sp>
        <p:grpSp>
          <p:nvGrpSpPr>
            <p:cNvPr id="269" name="Gruppieren 268"/>
            <p:cNvGrpSpPr/>
            <p:nvPr/>
          </p:nvGrpSpPr>
          <p:grpSpPr>
            <a:xfrm>
              <a:off x="10037449" y="6126271"/>
              <a:ext cx="55159" cy="18000"/>
              <a:chOff x="9718361" y="6164371"/>
              <a:chExt cx="55159" cy="18000"/>
            </a:xfrm>
          </p:grpSpPr>
          <p:cxnSp>
            <p:nvCxnSpPr>
              <p:cNvPr id="270" name="Gerade Verbindung 269"/>
              <p:cNvCxnSpPr/>
              <p:nvPr/>
            </p:nvCxnSpPr>
            <p:spPr>
              <a:xfrm>
                <a:off x="9718361" y="6175399"/>
                <a:ext cx="40436" cy="0"/>
              </a:xfrm>
              <a:prstGeom prst="line">
                <a:avLst/>
              </a:prstGeom>
              <a:ln w="3175">
                <a:solidFill>
                  <a:srgbClr val="FF0000"/>
                </a:solidFill>
                <a:headEnd type="none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71" name="Gleichschenkliges Dreieck 270"/>
              <p:cNvSpPr/>
              <p:nvPr/>
            </p:nvSpPr>
            <p:spPr>
              <a:xfrm rot="5400000">
                <a:off x="9755520" y="6164371"/>
                <a:ext cx="18000" cy="18000"/>
              </a:xfrm>
              <a:prstGeom prst="triangle">
                <a:avLst/>
              </a:prstGeom>
              <a:solidFill>
                <a:srgbClr val="FF0000"/>
              </a:solidFill>
              <a:ln w="3175">
                <a:solidFill>
                  <a:srgbClr val="FF0000"/>
                </a:solidFill>
                <a:headEnd type="none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de-DE">
                  <a:solidFill>
                    <a:srgbClr val="FF0000"/>
                  </a:solidFill>
                  <a:latin typeface="Calibri" panose="020F0502020204030204" pitchFamily="34" charset="0"/>
                </a:endParaRPr>
              </a:p>
            </p:txBody>
          </p:sp>
        </p:grpSp>
      </p:grpSp>
      <p:sp>
        <p:nvSpPr>
          <p:cNvPr id="4" name="Textfeld 3"/>
          <p:cNvSpPr txBox="1"/>
          <p:nvPr/>
        </p:nvSpPr>
        <p:spPr>
          <a:xfrm>
            <a:off x="-947372" y="626020"/>
            <a:ext cx="134652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de-DE" sz="800" dirty="0" smtClean="0">
                <a:solidFill>
                  <a:srgbClr val="FF0000"/>
                </a:solidFill>
                <a:latin typeface="Calibri" panose="020F0502020204030204" pitchFamily="34" charset="0"/>
              </a:rPr>
              <a:t>xxx</a:t>
            </a:r>
            <a:endParaRPr lang="de-DE" sz="800" dirty="0">
              <a:solidFill>
                <a:srgbClr val="FF0000"/>
              </a:solidFill>
              <a:latin typeface="Calibri" panose="020F0502020204030204" pitchFamily="34" charset="0"/>
            </a:endParaRPr>
          </a:p>
        </p:txBody>
      </p:sp>
      <p:sp>
        <p:nvSpPr>
          <p:cNvPr id="505" name="Rechteck 504"/>
          <p:cNvSpPr/>
          <p:nvPr/>
        </p:nvSpPr>
        <p:spPr>
          <a:xfrm>
            <a:off x="-925442" y="2470731"/>
            <a:ext cx="181969" cy="108743"/>
          </a:xfrm>
          <a:prstGeom prst="rect">
            <a:avLst/>
          </a:prstGeom>
          <a:solidFill>
            <a:schemeClr val="bg1"/>
          </a:solidFill>
          <a:ln w="6350" algn="ctr">
            <a:solidFill>
              <a:srgbClr val="FF0000"/>
            </a:solidFill>
            <a:round/>
            <a:headEnd/>
            <a:tailEnd/>
          </a:ln>
        </p:spPr>
        <p:txBody>
          <a:bodyPr lIns="0" tIns="0" rIns="0" bIns="0" anchor="ctr" anchorCtr="0"/>
          <a:lstStyle/>
          <a:p>
            <a:pPr algn="ctr"/>
            <a:r>
              <a:rPr lang="de-DE" sz="400" dirty="0" smtClean="0">
                <a:solidFill>
                  <a:srgbClr val="FF0000"/>
                </a:solidFill>
                <a:latin typeface="Calibri" panose="020F0502020204030204" pitchFamily="34" charset="0"/>
              </a:rPr>
              <a:t>WS</a:t>
            </a:r>
            <a:endParaRPr lang="de-DE" sz="1200" dirty="0">
              <a:solidFill>
                <a:srgbClr val="FF0000"/>
              </a:solidFill>
              <a:latin typeface="Calibri" panose="020F0502020204030204" pitchFamily="34" charset="0"/>
            </a:endParaRPr>
          </a:p>
        </p:txBody>
      </p:sp>
      <p:grpSp>
        <p:nvGrpSpPr>
          <p:cNvPr id="506" name="Gruppieren 505"/>
          <p:cNvGrpSpPr/>
          <p:nvPr/>
        </p:nvGrpSpPr>
        <p:grpSpPr>
          <a:xfrm>
            <a:off x="-916667" y="1168079"/>
            <a:ext cx="164416" cy="172689"/>
            <a:chOff x="10018096" y="3891598"/>
            <a:chExt cx="164416" cy="172689"/>
          </a:xfrm>
        </p:grpSpPr>
        <p:grpSp>
          <p:nvGrpSpPr>
            <p:cNvPr id="507" name="Gruppieren 163"/>
            <p:cNvGrpSpPr/>
            <p:nvPr/>
          </p:nvGrpSpPr>
          <p:grpSpPr>
            <a:xfrm>
              <a:off x="10018096" y="3901173"/>
              <a:ext cx="81557" cy="163114"/>
              <a:chOff x="3500430" y="3429000"/>
              <a:chExt cx="142876" cy="286546"/>
            </a:xfrm>
          </p:grpSpPr>
          <p:grpSp>
            <p:nvGrpSpPr>
              <p:cNvPr id="509" name="Gruppieren 120"/>
              <p:cNvGrpSpPr/>
              <p:nvPr/>
            </p:nvGrpSpPr>
            <p:grpSpPr>
              <a:xfrm>
                <a:off x="3500430" y="3429000"/>
                <a:ext cx="142876" cy="286546"/>
                <a:chOff x="6429388" y="1499380"/>
                <a:chExt cx="142876" cy="286546"/>
              </a:xfrm>
            </p:grpSpPr>
            <p:sp>
              <p:nvSpPr>
                <p:cNvPr id="511" name="Ellipse 166"/>
                <p:cNvSpPr>
                  <a:spLocks noChangeArrowheads="1"/>
                </p:cNvSpPr>
                <p:nvPr/>
              </p:nvSpPr>
              <p:spPr bwMode="auto">
                <a:xfrm>
                  <a:off x="6429388" y="1499380"/>
                  <a:ext cx="142876" cy="143670"/>
                </a:xfrm>
                <a:prstGeom prst="ellipse">
                  <a:avLst/>
                </a:prstGeom>
                <a:solidFill>
                  <a:schemeClr val="bg1"/>
                </a:solidFill>
                <a:ln w="6350" cap="rnd" algn="ctr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 lIns="0" tIns="0" rIns="0" bIns="0" anchor="ctr" anchorCtr="0"/>
                <a:lstStyle/>
                <a:p>
                  <a:pPr algn="ctr"/>
                  <a:endParaRPr lang="de-DE" sz="100" dirty="0" smtClean="0">
                    <a:latin typeface="Calibri" panose="020F0502020204030204" pitchFamily="34" charset="0"/>
                  </a:endParaRPr>
                </a:p>
                <a:p>
                  <a:pPr algn="ctr"/>
                  <a:endParaRPr lang="de-DE" sz="100" dirty="0">
                    <a:latin typeface="Calibri" panose="020F0502020204030204" pitchFamily="34" charset="0"/>
                  </a:endParaRPr>
                </a:p>
              </p:txBody>
            </p:sp>
            <p:cxnSp>
              <p:nvCxnSpPr>
                <p:cNvPr id="512" name="Gerade Verbindung 511"/>
                <p:cNvCxnSpPr/>
                <p:nvPr/>
              </p:nvCxnSpPr>
              <p:spPr>
                <a:xfrm rot="5400000" flipH="1" flipV="1">
                  <a:off x="6429785" y="1714091"/>
                  <a:ext cx="142876" cy="794"/>
                </a:xfrm>
                <a:prstGeom prst="line">
                  <a:avLst/>
                </a:prstGeom>
                <a:solidFill>
                  <a:schemeClr val="bg1"/>
                </a:solidFill>
                <a:ln w="6350" cap="rnd" algn="ctr">
                  <a:solidFill>
                    <a:srgbClr val="FF0000"/>
                  </a:solidFill>
                  <a:round/>
                  <a:headEnd/>
                  <a:tailEnd/>
                </a:ln>
              </p:spPr>
            </p:cxnSp>
          </p:grpSp>
          <p:cxnSp>
            <p:nvCxnSpPr>
              <p:cNvPr id="510" name="Gerade Verbindung 509"/>
              <p:cNvCxnSpPr>
                <a:stCxn id="511" idx="2"/>
                <a:endCxn id="511" idx="6"/>
              </p:cNvCxnSpPr>
              <p:nvPr/>
            </p:nvCxnSpPr>
            <p:spPr>
              <a:xfrm rot="10800000" flipH="1">
                <a:off x="3500430" y="3500835"/>
                <a:ext cx="142876" cy="1588"/>
              </a:xfrm>
              <a:prstGeom prst="line">
                <a:avLst/>
              </a:prstGeom>
              <a:solidFill>
                <a:schemeClr val="bg1"/>
              </a:solidFill>
              <a:ln w="6350" cap="rnd" algn="ctr">
                <a:solidFill>
                  <a:srgbClr val="FF0000"/>
                </a:solidFill>
                <a:round/>
                <a:headEnd/>
                <a:tailEnd/>
              </a:ln>
            </p:spPr>
          </p:cxnSp>
        </p:grpSp>
        <p:sp>
          <p:nvSpPr>
            <p:cNvPr id="508" name="Freeform 177"/>
            <p:cNvSpPr>
              <a:spLocks/>
            </p:cNvSpPr>
            <p:nvPr/>
          </p:nvSpPr>
          <p:spPr bwMode="auto">
            <a:xfrm>
              <a:off x="10113104" y="3891598"/>
              <a:ext cx="69408" cy="40993"/>
            </a:xfrm>
            <a:custGeom>
              <a:avLst/>
              <a:gdLst>
                <a:gd name="connsiteX0" fmla="*/ 0 w 11725"/>
                <a:gd name="connsiteY0" fmla="*/ 9677 h 9677"/>
                <a:gd name="connsiteX1" fmla="*/ 5192 w 11725"/>
                <a:gd name="connsiteY1" fmla="*/ 9677 h 9677"/>
                <a:gd name="connsiteX2" fmla="*/ 5192 w 11725"/>
                <a:gd name="connsiteY2" fmla="*/ 0 h 9677"/>
                <a:gd name="connsiteX3" fmla="*/ 11725 w 11725"/>
                <a:gd name="connsiteY3" fmla="*/ 7163 h 9677"/>
                <a:gd name="connsiteX0" fmla="*/ 0 w 8375"/>
                <a:gd name="connsiteY0" fmla="*/ 10053 h 10053"/>
                <a:gd name="connsiteX1" fmla="*/ 4428 w 8375"/>
                <a:gd name="connsiteY1" fmla="*/ 10053 h 10053"/>
                <a:gd name="connsiteX2" fmla="*/ 4428 w 8375"/>
                <a:gd name="connsiteY2" fmla="*/ 53 h 10053"/>
                <a:gd name="connsiteX3" fmla="*/ 8375 w 8375"/>
                <a:gd name="connsiteY3" fmla="*/ 0 h 100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375" h="10053">
                  <a:moveTo>
                    <a:pt x="0" y="10053"/>
                  </a:moveTo>
                  <a:lnTo>
                    <a:pt x="4428" y="10053"/>
                  </a:lnTo>
                  <a:lnTo>
                    <a:pt x="4428" y="53"/>
                  </a:lnTo>
                  <a:lnTo>
                    <a:pt x="8375" y="0"/>
                  </a:lnTo>
                </a:path>
              </a:pathLst>
            </a:custGeom>
            <a:noFill/>
            <a:ln w="635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de-DE" sz="1000">
                <a:latin typeface="Calibri" panose="020F0502020204030204" pitchFamily="34" charset="0"/>
              </a:endParaRPr>
            </a:p>
          </p:txBody>
        </p:sp>
      </p:grpSp>
      <p:grpSp>
        <p:nvGrpSpPr>
          <p:cNvPr id="513" name="Gruppieren 512"/>
          <p:cNvGrpSpPr/>
          <p:nvPr/>
        </p:nvGrpSpPr>
        <p:grpSpPr>
          <a:xfrm>
            <a:off x="-916666" y="1412777"/>
            <a:ext cx="164417" cy="174231"/>
            <a:chOff x="10018096" y="4180123"/>
            <a:chExt cx="164417" cy="174231"/>
          </a:xfrm>
        </p:grpSpPr>
        <p:grpSp>
          <p:nvGrpSpPr>
            <p:cNvPr id="514" name="Gruppieren 163"/>
            <p:cNvGrpSpPr/>
            <p:nvPr/>
          </p:nvGrpSpPr>
          <p:grpSpPr>
            <a:xfrm>
              <a:off x="10018096" y="4191240"/>
              <a:ext cx="81557" cy="163114"/>
              <a:chOff x="3500430" y="3429000"/>
              <a:chExt cx="142876" cy="286546"/>
            </a:xfrm>
          </p:grpSpPr>
          <p:grpSp>
            <p:nvGrpSpPr>
              <p:cNvPr id="516" name="Gruppieren 120"/>
              <p:cNvGrpSpPr/>
              <p:nvPr/>
            </p:nvGrpSpPr>
            <p:grpSpPr>
              <a:xfrm>
                <a:off x="3500430" y="3429000"/>
                <a:ext cx="142876" cy="286546"/>
                <a:chOff x="6429388" y="1499380"/>
                <a:chExt cx="142876" cy="286546"/>
              </a:xfrm>
            </p:grpSpPr>
            <p:sp>
              <p:nvSpPr>
                <p:cNvPr id="518" name="Ellipse 166"/>
                <p:cNvSpPr>
                  <a:spLocks noChangeArrowheads="1"/>
                </p:cNvSpPr>
                <p:nvPr/>
              </p:nvSpPr>
              <p:spPr bwMode="auto">
                <a:xfrm>
                  <a:off x="6429388" y="1499380"/>
                  <a:ext cx="142876" cy="143670"/>
                </a:xfrm>
                <a:prstGeom prst="ellipse">
                  <a:avLst/>
                </a:prstGeom>
                <a:solidFill>
                  <a:schemeClr val="bg1"/>
                </a:solidFill>
                <a:ln w="6350" cap="rnd" algn="ctr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 lIns="0" tIns="0" rIns="0" bIns="0" anchor="ctr" anchorCtr="0"/>
                <a:lstStyle/>
                <a:p>
                  <a:pPr algn="ctr"/>
                  <a:endParaRPr lang="de-DE" sz="100" dirty="0" smtClean="0">
                    <a:latin typeface="Calibri" panose="020F0502020204030204" pitchFamily="34" charset="0"/>
                  </a:endParaRPr>
                </a:p>
                <a:p>
                  <a:pPr algn="ctr"/>
                  <a:endParaRPr lang="de-DE" sz="100" dirty="0">
                    <a:latin typeface="Calibri" panose="020F0502020204030204" pitchFamily="34" charset="0"/>
                  </a:endParaRPr>
                </a:p>
              </p:txBody>
            </p:sp>
            <p:cxnSp>
              <p:nvCxnSpPr>
                <p:cNvPr id="519" name="Gerade Verbindung 518"/>
                <p:cNvCxnSpPr/>
                <p:nvPr/>
              </p:nvCxnSpPr>
              <p:spPr>
                <a:xfrm rot="5400000" flipH="1" flipV="1">
                  <a:off x="6429785" y="1714091"/>
                  <a:ext cx="142876" cy="794"/>
                </a:xfrm>
                <a:prstGeom prst="line">
                  <a:avLst/>
                </a:prstGeom>
                <a:solidFill>
                  <a:schemeClr val="bg1"/>
                </a:solidFill>
                <a:ln w="6350" cap="rnd" algn="ctr">
                  <a:solidFill>
                    <a:srgbClr val="FF0000"/>
                  </a:solidFill>
                  <a:round/>
                  <a:headEnd/>
                  <a:tailEnd/>
                </a:ln>
              </p:spPr>
            </p:cxnSp>
          </p:grpSp>
          <p:cxnSp>
            <p:nvCxnSpPr>
              <p:cNvPr id="517" name="Gerade Verbindung 516"/>
              <p:cNvCxnSpPr>
                <a:stCxn id="518" idx="2"/>
                <a:endCxn id="518" idx="6"/>
              </p:cNvCxnSpPr>
              <p:nvPr/>
            </p:nvCxnSpPr>
            <p:spPr>
              <a:xfrm rot="10800000" flipH="1">
                <a:off x="3500430" y="3500835"/>
                <a:ext cx="142876" cy="1588"/>
              </a:xfrm>
              <a:prstGeom prst="line">
                <a:avLst/>
              </a:prstGeom>
              <a:solidFill>
                <a:schemeClr val="bg1"/>
              </a:solidFill>
              <a:ln w="6350" cap="rnd" algn="ctr">
                <a:solidFill>
                  <a:srgbClr val="FF0000"/>
                </a:solidFill>
                <a:round/>
                <a:headEnd/>
                <a:tailEnd/>
              </a:ln>
            </p:spPr>
          </p:cxnSp>
        </p:grpSp>
        <p:sp>
          <p:nvSpPr>
            <p:cNvPr id="515" name="Freeform 178"/>
            <p:cNvSpPr>
              <a:spLocks/>
            </p:cNvSpPr>
            <p:nvPr/>
          </p:nvSpPr>
          <p:spPr bwMode="auto">
            <a:xfrm>
              <a:off x="10100352" y="4180123"/>
              <a:ext cx="82161" cy="27186"/>
            </a:xfrm>
            <a:custGeom>
              <a:avLst/>
              <a:gdLst/>
              <a:ahLst/>
              <a:cxnLst>
                <a:cxn ang="0">
                  <a:pos x="0" y="45"/>
                </a:cxn>
                <a:cxn ang="0">
                  <a:pos x="136" y="0"/>
                </a:cxn>
                <a:cxn ang="0">
                  <a:pos x="136" y="45"/>
                </a:cxn>
                <a:cxn ang="0">
                  <a:pos x="0" y="45"/>
                </a:cxn>
              </a:cxnLst>
              <a:rect l="0" t="0" r="r" b="b"/>
              <a:pathLst>
                <a:path w="136" h="45">
                  <a:moveTo>
                    <a:pt x="0" y="45"/>
                  </a:moveTo>
                  <a:lnTo>
                    <a:pt x="136" y="0"/>
                  </a:lnTo>
                  <a:lnTo>
                    <a:pt x="136" y="45"/>
                  </a:lnTo>
                  <a:lnTo>
                    <a:pt x="0" y="45"/>
                  </a:lnTo>
                  <a:close/>
                </a:path>
              </a:pathLst>
            </a:custGeom>
            <a:noFill/>
            <a:ln w="635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de-DE" sz="1000">
                <a:latin typeface="Calibri" panose="020F0502020204030204" pitchFamily="34" charset="0"/>
              </a:endParaRPr>
            </a:p>
          </p:txBody>
        </p:sp>
      </p:grpSp>
      <p:grpSp>
        <p:nvGrpSpPr>
          <p:cNvPr id="520" name="Gruppieren 519"/>
          <p:cNvGrpSpPr/>
          <p:nvPr/>
        </p:nvGrpSpPr>
        <p:grpSpPr>
          <a:xfrm>
            <a:off x="-876316" y="1700809"/>
            <a:ext cx="83715" cy="131599"/>
            <a:chOff x="-1332656" y="3131554"/>
            <a:chExt cx="432048" cy="777119"/>
          </a:xfrm>
        </p:grpSpPr>
        <p:sp>
          <p:nvSpPr>
            <p:cNvPr id="521" name="Ellipse 520"/>
            <p:cNvSpPr/>
            <p:nvPr/>
          </p:nvSpPr>
          <p:spPr>
            <a:xfrm>
              <a:off x="-1332656" y="3131554"/>
              <a:ext cx="432048" cy="431306"/>
            </a:xfrm>
            <a:prstGeom prst="ellipse">
              <a:avLst/>
            </a:prstGeom>
            <a:solidFill>
              <a:schemeClr val="bg1"/>
            </a:solidFill>
            <a:ln w="6350" cap="rnd" algn="ctr">
              <a:solidFill>
                <a:srgbClr val="FF0000"/>
              </a:solidFill>
              <a:round/>
              <a:headEnd/>
              <a:tailEnd/>
            </a:ln>
          </p:spPr>
          <p:txBody>
            <a:bodyPr lIns="0" tIns="0" rIns="0" bIns="0" anchor="ctr" anchorCtr="0"/>
            <a:lstStyle/>
            <a:p>
              <a:pPr algn="ctr"/>
              <a:endParaRPr lang="de-DE" sz="100">
                <a:solidFill>
                  <a:schemeClr val="tx1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522" name="Flussdiagramm: Alternativer Prozess 521"/>
            <p:cNvSpPr/>
            <p:nvPr/>
          </p:nvSpPr>
          <p:spPr>
            <a:xfrm rot="5400000">
              <a:off x="-1429597" y="3523700"/>
              <a:ext cx="633846" cy="136100"/>
            </a:xfrm>
            <a:prstGeom prst="flowChartAlternateProcess">
              <a:avLst/>
            </a:prstGeom>
            <a:solidFill>
              <a:schemeClr val="bg1"/>
            </a:solidFill>
            <a:ln w="6350" cap="rnd" algn="ctr">
              <a:solidFill>
                <a:srgbClr val="FF0000"/>
              </a:solidFill>
              <a:round/>
              <a:headEnd/>
              <a:tailEnd/>
            </a:ln>
          </p:spPr>
          <p:txBody>
            <a:bodyPr lIns="0" tIns="0" rIns="0" bIns="0" anchor="ctr" anchorCtr="0"/>
            <a:lstStyle/>
            <a:p>
              <a:pPr algn="ctr"/>
              <a:endParaRPr lang="de-DE" sz="100">
                <a:solidFill>
                  <a:schemeClr val="tx1"/>
                </a:solidFill>
                <a:latin typeface="Calibri" panose="020F0502020204030204" pitchFamily="34" charset="0"/>
              </a:endParaRPr>
            </a:p>
          </p:txBody>
        </p:sp>
      </p:grpSp>
      <p:grpSp>
        <p:nvGrpSpPr>
          <p:cNvPr id="523" name="Gruppieren 522"/>
          <p:cNvGrpSpPr/>
          <p:nvPr/>
        </p:nvGrpSpPr>
        <p:grpSpPr>
          <a:xfrm>
            <a:off x="-912324" y="1976544"/>
            <a:ext cx="131751" cy="68891"/>
            <a:chOff x="3332202" y="3474814"/>
            <a:chExt cx="303693" cy="170209"/>
          </a:xfrm>
        </p:grpSpPr>
        <p:sp>
          <p:nvSpPr>
            <p:cNvPr id="524" name="Flussdiagramm: Prozess 523"/>
            <p:cNvSpPr/>
            <p:nvPr/>
          </p:nvSpPr>
          <p:spPr>
            <a:xfrm>
              <a:off x="3332202" y="3546640"/>
              <a:ext cx="303693" cy="98383"/>
            </a:xfrm>
            <a:prstGeom prst="flowChartProcess">
              <a:avLst/>
            </a:prstGeom>
            <a:noFill/>
            <a:ln w="63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000">
                <a:latin typeface="Calibri" panose="020F0502020204030204" pitchFamily="34" charset="0"/>
              </a:endParaRPr>
            </a:p>
          </p:txBody>
        </p:sp>
        <p:sp>
          <p:nvSpPr>
            <p:cNvPr id="525" name="Flussdiagramm: Prozess 524"/>
            <p:cNvSpPr/>
            <p:nvPr/>
          </p:nvSpPr>
          <p:spPr>
            <a:xfrm>
              <a:off x="3332203" y="3474814"/>
              <a:ext cx="303692" cy="45719"/>
            </a:xfrm>
            <a:prstGeom prst="flowChartProcess">
              <a:avLst/>
            </a:prstGeom>
            <a:noFill/>
            <a:ln w="63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000">
                <a:latin typeface="Calibri" panose="020F0502020204030204" pitchFamily="34" charset="0"/>
              </a:endParaRPr>
            </a:p>
          </p:txBody>
        </p:sp>
      </p:grpSp>
      <p:sp>
        <p:nvSpPr>
          <p:cNvPr id="526" name="Flussdiagramm: Alternativer Prozess 525"/>
          <p:cNvSpPr/>
          <p:nvPr/>
        </p:nvSpPr>
        <p:spPr>
          <a:xfrm>
            <a:off x="-902276" y="2204864"/>
            <a:ext cx="135635" cy="89049"/>
          </a:xfrm>
          <a:prstGeom prst="flowChartAlternateProcess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000">
              <a:latin typeface="Calibri" panose="020F0502020204030204" pitchFamily="34" charset="0"/>
            </a:endParaRPr>
          </a:p>
        </p:txBody>
      </p:sp>
      <p:grpSp>
        <p:nvGrpSpPr>
          <p:cNvPr id="527" name="Gruppieren 526"/>
          <p:cNvGrpSpPr/>
          <p:nvPr/>
        </p:nvGrpSpPr>
        <p:grpSpPr>
          <a:xfrm>
            <a:off x="-919879" y="3856707"/>
            <a:ext cx="196803" cy="272598"/>
            <a:chOff x="10461616" y="5229200"/>
            <a:chExt cx="196802" cy="272598"/>
          </a:xfrm>
        </p:grpSpPr>
        <p:grpSp>
          <p:nvGrpSpPr>
            <p:cNvPr id="528" name="Gruppieren 120"/>
            <p:cNvGrpSpPr/>
            <p:nvPr/>
          </p:nvGrpSpPr>
          <p:grpSpPr>
            <a:xfrm>
              <a:off x="10461616" y="5338684"/>
              <a:ext cx="81557" cy="163114"/>
              <a:chOff x="6429388" y="1499380"/>
              <a:chExt cx="142876" cy="286546"/>
            </a:xfrm>
          </p:grpSpPr>
          <p:sp>
            <p:nvSpPr>
              <p:cNvPr id="530" name="Ellipse 166"/>
              <p:cNvSpPr>
                <a:spLocks noChangeArrowheads="1"/>
              </p:cNvSpPr>
              <p:nvPr/>
            </p:nvSpPr>
            <p:spPr bwMode="auto">
              <a:xfrm>
                <a:off x="6429388" y="1499380"/>
                <a:ext cx="142876" cy="143670"/>
              </a:xfrm>
              <a:prstGeom prst="ellipse">
                <a:avLst/>
              </a:prstGeom>
              <a:solidFill>
                <a:schemeClr val="bg1"/>
              </a:solidFill>
              <a:ln w="6350" cap="rnd" algn="ctr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lIns="0" tIns="0" rIns="0" bIns="0" anchor="ctr" anchorCtr="0"/>
              <a:lstStyle/>
              <a:p>
                <a:pPr algn="ctr"/>
                <a:endParaRPr lang="de-DE" sz="100" dirty="0" smtClean="0">
                  <a:latin typeface="Calibri" panose="020F0502020204030204" pitchFamily="34" charset="0"/>
                </a:endParaRPr>
              </a:p>
            </p:txBody>
          </p:sp>
          <p:cxnSp>
            <p:nvCxnSpPr>
              <p:cNvPr id="531" name="Gerade Verbindung 530"/>
              <p:cNvCxnSpPr/>
              <p:nvPr/>
            </p:nvCxnSpPr>
            <p:spPr>
              <a:xfrm rot="5400000" flipH="1" flipV="1">
                <a:off x="6429785" y="1714091"/>
                <a:ext cx="142876" cy="794"/>
              </a:xfrm>
              <a:prstGeom prst="line">
                <a:avLst/>
              </a:prstGeom>
              <a:solidFill>
                <a:schemeClr val="bg1"/>
              </a:solidFill>
              <a:ln w="6350" cap="rnd" algn="ctr">
                <a:solidFill>
                  <a:srgbClr val="FF0000"/>
                </a:solidFill>
                <a:round/>
                <a:headEnd/>
                <a:tailEnd/>
              </a:ln>
            </p:spPr>
          </p:cxnSp>
        </p:grpSp>
        <p:sp>
          <p:nvSpPr>
            <p:cNvPr id="529" name="Textfeld 528"/>
            <p:cNvSpPr txBox="1"/>
            <p:nvPr/>
          </p:nvSpPr>
          <p:spPr>
            <a:xfrm>
              <a:off x="10549414" y="5229200"/>
              <a:ext cx="109004" cy="153888"/>
            </a:xfrm>
            <a:prstGeom prst="rect">
              <a:avLst/>
            </a:prstGeom>
            <a:noFill/>
            <a:ln w="6350">
              <a:noFill/>
            </a:ln>
          </p:spPr>
          <p:txBody>
            <a:bodyPr wrap="none" lIns="0" tIns="0" rIns="0" bIns="0" rtlCol="0">
              <a:spAutoFit/>
            </a:bodyPr>
            <a:lstStyle/>
            <a:p>
              <a:r>
                <a:rPr lang="de-DE" sz="1000" dirty="0" smtClean="0">
                  <a:solidFill>
                    <a:srgbClr val="FF0000"/>
                  </a:solidFill>
                  <a:latin typeface="Calibri" panose="020F0502020204030204" pitchFamily="34" charset="0"/>
                </a:rPr>
                <a:t>∞</a:t>
              </a:r>
              <a:endParaRPr lang="de-DE" sz="3600" dirty="0">
                <a:solidFill>
                  <a:srgbClr val="FF0000"/>
                </a:solidFill>
                <a:latin typeface="Calibri" panose="020F0502020204030204" pitchFamily="34" charset="0"/>
              </a:endParaRPr>
            </a:p>
          </p:txBody>
        </p:sp>
      </p:grpSp>
      <p:grpSp>
        <p:nvGrpSpPr>
          <p:cNvPr id="533" name="Gruppieren 532"/>
          <p:cNvGrpSpPr/>
          <p:nvPr/>
        </p:nvGrpSpPr>
        <p:grpSpPr>
          <a:xfrm>
            <a:off x="-984334" y="3671609"/>
            <a:ext cx="123587" cy="168622"/>
            <a:chOff x="9324528" y="4047146"/>
            <a:chExt cx="324756" cy="443101"/>
          </a:xfrm>
        </p:grpSpPr>
        <p:grpSp>
          <p:nvGrpSpPr>
            <p:cNvPr id="540" name="Gruppieren 539"/>
            <p:cNvGrpSpPr/>
            <p:nvPr/>
          </p:nvGrpSpPr>
          <p:grpSpPr>
            <a:xfrm rot="10800000">
              <a:off x="9324528" y="4261460"/>
              <a:ext cx="324756" cy="228787"/>
              <a:chOff x="6357950" y="4343221"/>
              <a:chExt cx="324756" cy="228787"/>
            </a:xfrm>
          </p:grpSpPr>
          <p:sp>
            <p:nvSpPr>
              <p:cNvPr id="542" name="Rechteck 541"/>
              <p:cNvSpPr/>
              <p:nvPr/>
            </p:nvSpPr>
            <p:spPr>
              <a:xfrm>
                <a:off x="6357951" y="4343221"/>
                <a:ext cx="324755" cy="228787"/>
              </a:xfrm>
              <a:prstGeom prst="rect">
                <a:avLst/>
              </a:prstGeom>
              <a:noFill/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1000">
                  <a:latin typeface="Calibri" panose="020F0502020204030204" pitchFamily="34" charset="0"/>
                </a:endParaRPr>
              </a:p>
            </p:txBody>
          </p:sp>
          <p:sp>
            <p:nvSpPr>
              <p:cNvPr id="543" name="Gleichschenkliges Dreieck 542"/>
              <p:cNvSpPr/>
              <p:nvPr/>
            </p:nvSpPr>
            <p:spPr>
              <a:xfrm rot="16200000">
                <a:off x="6527760" y="4362867"/>
                <a:ext cx="139166" cy="164156"/>
              </a:xfrm>
              <a:prstGeom prst="triangle">
                <a:avLst/>
              </a:prstGeom>
              <a:solidFill>
                <a:schemeClr val="lt1"/>
              </a:solidFill>
              <a:ln w="635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1000">
                  <a:latin typeface="Calibri" panose="020F0502020204030204" pitchFamily="34" charset="0"/>
                </a:endParaRPr>
              </a:p>
            </p:txBody>
          </p:sp>
          <p:sp>
            <p:nvSpPr>
              <p:cNvPr id="544" name="Gleichschenkliges Dreieck 543"/>
              <p:cNvSpPr/>
              <p:nvPr/>
            </p:nvSpPr>
            <p:spPr>
              <a:xfrm rot="5400000">
                <a:off x="6370445" y="4362867"/>
                <a:ext cx="139166" cy="164156"/>
              </a:xfrm>
              <a:prstGeom prst="triangle">
                <a:avLst/>
              </a:prstGeom>
              <a:solidFill>
                <a:schemeClr val="lt1"/>
              </a:solidFill>
              <a:ln w="635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1000">
                  <a:latin typeface="Calibri" panose="020F0502020204030204" pitchFamily="34" charset="0"/>
                </a:endParaRPr>
              </a:p>
            </p:txBody>
          </p:sp>
          <p:cxnSp>
            <p:nvCxnSpPr>
              <p:cNvPr id="545" name="Gerade Verbindung 544"/>
              <p:cNvCxnSpPr>
                <a:stCxn id="544" idx="0"/>
              </p:cNvCxnSpPr>
              <p:nvPr/>
            </p:nvCxnSpPr>
            <p:spPr>
              <a:xfrm>
                <a:off x="6522106" y="4444944"/>
                <a:ext cx="1" cy="122599"/>
              </a:xfrm>
              <a:prstGeom prst="line">
                <a:avLst/>
              </a:prstGeom>
              <a:noFill/>
              <a:ln w="6350">
                <a:solidFill>
                  <a:srgbClr val="FF0000"/>
                </a:solidFill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  <p:sp>
          <p:nvSpPr>
            <p:cNvPr id="541" name="Ellipse 166"/>
            <p:cNvSpPr>
              <a:spLocks noChangeArrowheads="1"/>
            </p:cNvSpPr>
            <p:nvPr/>
          </p:nvSpPr>
          <p:spPr bwMode="auto">
            <a:xfrm>
              <a:off x="9379749" y="4047146"/>
              <a:ext cx="214314" cy="214314"/>
            </a:xfrm>
            <a:prstGeom prst="ellipse">
              <a:avLst/>
            </a:prstGeom>
            <a:solidFill>
              <a:schemeClr val="bg1"/>
            </a:solidFill>
            <a:ln w="6350" cap="rnd" algn="ctr">
              <a:solidFill>
                <a:srgbClr val="FF0000"/>
              </a:solidFill>
              <a:round/>
              <a:headEnd/>
              <a:tailEnd/>
            </a:ln>
          </p:spPr>
          <p:txBody>
            <a:bodyPr lIns="0" tIns="0" rIns="0" bIns="0" anchor="ctr" anchorCtr="0"/>
            <a:lstStyle/>
            <a:p>
              <a:pPr algn="ctr"/>
              <a:r>
                <a:rPr lang="de-DE" sz="400" dirty="0" smtClean="0">
                  <a:solidFill>
                    <a:srgbClr val="FF0000"/>
                  </a:solidFill>
                  <a:latin typeface="Calibri" panose="020F0502020204030204" pitchFamily="34" charset="0"/>
                </a:rPr>
                <a:t>M</a:t>
              </a:r>
            </a:p>
          </p:txBody>
        </p:sp>
      </p:grpSp>
      <p:grpSp>
        <p:nvGrpSpPr>
          <p:cNvPr id="534" name="Gruppieren 533"/>
          <p:cNvGrpSpPr/>
          <p:nvPr/>
        </p:nvGrpSpPr>
        <p:grpSpPr>
          <a:xfrm>
            <a:off x="-766141" y="3671608"/>
            <a:ext cx="81557" cy="169665"/>
            <a:chOff x="10037329" y="4047146"/>
            <a:chExt cx="214314" cy="445842"/>
          </a:xfrm>
        </p:grpSpPr>
        <p:grpSp>
          <p:nvGrpSpPr>
            <p:cNvPr id="535" name="Gruppieren 534"/>
            <p:cNvGrpSpPr/>
            <p:nvPr/>
          </p:nvGrpSpPr>
          <p:grpSpPr>
            <a:xfrm>
              <a:off x="10070768" y="4346692"/>
              <a:ext cx="147436" cy="146296"/>
              <a:chOff x="389691" y="6021288"/>
              <a:chExt cx="147436" cy="146296"/>
            </a:xfrm>
          </p:grpSpPr>
          <p:sp>
            <p:nvSpPr>
              <p:cNvPr id="538" name="Ellipse 537"/>
              <p:cNvSpPr/>
              <p:nvPr/>
            </p:nvSpPr>
            <p:spPr>
              <a:xfrm>
                <a:off x="432531" y="6063945"/>
                <a:ext cx="61756" cy="58858"/>
              </a:xfrm>
              <a:prstGeom prst="ellipse">
                <a:avLst/>
              </a:prstGeom>
              <a:solidFill>
                <a:schemeClr val="tx1"/>
              </a:solidFill>
              <a:ln w="6350" cap="rnd" algn="ctr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rtlCol="0" anchor="ctr"/>
              <a:lstStyle/>
              <a:p>
                <a:pPr algn="ctr"/>
                <a:endParaRPr lang="de-DE" sz="1000">
                  <a:latin typeface="Calibri" panose="020F0502020204030204" pitchFamily="34" charset="0"/>
                </a:endParaRPr>
              </a:p>
            </p:txBody>
          </p:sp>
          <p:cxnSp>
            <p:nvCxnSpPr>
              <p:cNvPr id="539" name="Gerade Verbindung 538"/>
              <p:cNvCxnSpPr/>
              <p:nvPr/>
            </p:nvCxnSpPr>
            <p:spPr>
              <a:xfrm flipH="1">
                <a:off x="389691" y="6021288"/>
                <a:ext cx="147436" cy="146296"/>
              </a:xfrm>
              <a:prstGeom prst="line">
                <a:avLst/>
              </a:prstGeom>
              <a:solidFill>
                <a:schemeClr val="bg1"/>
              </a:solidFill>
              <a:ln w="6350" algn="ctr">
                <a:solidFill>
                  <a:srgbClr val="FF0000"/>
                </a:solidFill>
                <a:round/>
                <a:headEnd/>
                <a:tailEnd/>
              </a:ln>
            </p:spPr>
          </p:cxnSp>
        </p:grpSp>
        <p:cxnSp>
          <p:nvCxnSpPr>
            <p:cNvPr id="536" name="Gerade Verbindung 535"/>
            <p:cNvCxnSpPr/>
            <p:nvPr/>
          </p:nvCxnSpPr>
          <p:spPr>
            <a:xfrm rot="10800000">
              <a:off x="10142707" y="4265925"/>
              <a:ext cx="1" cy="122599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sp>
          <p:nvSpPr>
            <p:cNvPr id="537" name="Ellipse 166"/>
            <p:cNvSpPr>
              <a:spLocks noChangeArrowheads="1"/>
            </p:cNvSpPr>
            <p:nvPr/>
          </p:nvSpPr>
          <p:spPr bwMode="auto">
            <a:xfrm>
              <a:off x="10037329" y="4047146"/>
              <a:ext cx="214314" cy="214314"/>
            </a:xfrm>
            <a:prstGeom prst="ellipse">
              <a:avLst/>
            </a:prstGeom>
            <a:solidFill>
              <a:schemeClr val="bg1"/>
            </a:solidFill>
            <a:ln w="6350" cap="rnd" algn="ctr">
              <a:solidFill>
                <a:srgbClr val="FF0000"/>
              </a:solidFill>
              <a:round/>
              <a:headEnd/>
              <a:tailEnd/>
            </a:ln>
          </p:spPr>
          <p:txBody>
            <a:bodyPr lIns="0" tIns="0" rIns="0" bIns="0" anchor="ctr" anchorCtr="0"/>
            <a:lstStyle/>
            <a:p>
              <a:pPr algn="ctr"/>
              <a:r>
                <a:rPr lang="de-DE" sz="400" dirty="0" smtClean="0">
                  <a:solidFill>
                    <a:srgbClr val="FF0000"/>
                  </a:solidFill>
                  <a:latin typeface="Calibri" panose="020F0502020204030204" pitchFamily="34" charset="0"/>
                </a:rPr>
                <a:t>M</a:t>
              </a:r>
            </a:p>
          </p:txBody>
        </p:sp>
      </p:grpSp>
      <p:grpSp>
        <p:nvGrpSpPr>
          <p:cNvPr id="546" name="Gruppieren 545"/>
          <p:cNvGrpSpPr/>
          <p:nvPr/>
        </p:nvGrpSpPr>
        <p:grpSpPr>
          <a:xfrm>
            <a:off x="-922816" y="3193201"/>
            <a:ext cx="176715" cy="182480"/>
            <a:chOff x="10018550" y="5050802"/>
            <a:chExt cx="176715" cy="182480"/>
          </a:xfrm>
        </p:grpSpPr>
        <p:grpSp>
          <p:nvGrpSpPr>
            <p:cNvPr id="547" name="Gruppieren 120"/>
            <p:cNvGrpSpPr/>
            <p:nvPr/>
          </p:nvGrpSpPr>
          <p:grpSpPr>
            <a:xfrm>
              <a:off x="10018550" y="5070168"/>
              <a:ext cx="81557" cy="163114"/>
              <a:chOff x="6429388" y="1499380"/>
              <a:chExt cx="142876" cy="286546"/>
            </a:xfrm>
          </p:grpSpPr>
          <p:sp>
            <p:nvSpPr>
              <p:cNvPr id="549" name="Ellipse 166"/>
              <p:cNvSpPr>
                <a:spLocks noChangeArrowheads="1"/>
              </p:cNvSpPr>
              <p:nvPr/>
            </p:nvSpPr>
            <p:spPr bwMode="auto">
              <a:xfrm>
                <a:off x="6429388" y="1499380"/>
                <a:ext cx="142876" cy="143670"/>
              </a:xfrm>
              <a:prstGeom prst="ellipse">
                <a:avLst/>
              </a:prstGeom>
              <a:solidFill>
                <a:schemeClr val="bg1"/>
              </a:solidFill>
              <a:ln w="6350" cap="rnd" algn="ctr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lIns="0" tIns="0" rIns="0" bIns="0" anchor="ctr" anchorCtr="0"/>
              <a:lstStyle/>
              <a:p>
                <a:pPr algn="ctr"/>
                <a:endParaRPr lang="de-DE" sz="100" dirty="0" smtClean="0">
                  <a:latin typeface="Calibri" panose="020F0502020204030204" pitchFamily="34" charset="0"/>
                </a:endParaRPr>
              </a:p>
            </p:txBody>
          </p:sp>
          <p:cxnSp>
            <p:nvCxnSpPr>
              <p:cNvPr id="550" name="Gerade Verbindung 549"/>
              <p:cNvCxnSpPr/>
              <p:nvPr/>
            </p:nvCxnSpPr>
            <p:spPr>
              <a:xfrm rot="5400000" flipH="1" flipV="1">
                <a:off x="6429785" y="1714091"/>
                <a:ext cx="142876" cy="794"/>
              </a:xfrm>
              <a:prstGeom prst="line">
                <a:avLst/>
              </a:prstGeom>
              <a:solidFill>
                <a:schemeClr val="bg1"/>
              </a:solidFill>
              <a:ln w="6350" cap="rnd" algn="ctr">
                <a:solidFill>
                  <a:srgbClr val="FF0000"/>
                </a:solidFill>
                <a:round/>
                <a:headEnd/>
                <a:tailEnd/>
              </a:ln>
            </p:spPr>
          </p:cxnSp>
        </p:grpSp>
        <p:sp>
          <p:nvSpPr>
            <p:cNvPr id="548" name="Freeform 177"/>
            <p:cNvSpPr>
              <a:spLocks/>
            </p:cNvSpPr>
            <p:nvPr/>
          </p:nvSpPr>
          <p:spPr bwMode="auto">
            <a:xfrm>
              <a:off x="10125857" y="5050802"/>
              <a:ext cx="69408" cy="40993"/>
            </a:xfrm>
            <a:custGeom>
              <a:avLst/>
              <a:gdLst>
                <a:gd name="connsiteX0" fmla="*/ 0 w 11725"/>
                <a:gd name="connsiteY0" fmla="*/ 9677 h 9677"/>
                <a:gd name="connsiteX1" fmla="*/ 5192 w 11725"/>
                <a:gd name="connsiteY1" fmla="*/ 9677 h 9677"/>
                <a:gd name="connsiteX2" fmla="*/ 5192 w 11725"/>
                <a:gd name="connsiteY2" fmla="*/ 0 h 9677"/>
                <a:gd name="connsiteX3" fmla="*/ 11725 w 11725"/>
                <a:gd name="connsiteY3" fmla="*/ 7163 h 9677"/>
                <a:gd name="connsiteX0" fmla="*/ 0 w 8375"/>
                <a:gd name="connsiteY0" fmla="*/ 10053 h 10053"/>
                <a:gd name="connsiteX1" fmla="*/ 4428 w 8375"/>
                <a:gd name="connsiteY1" fmla="*/ 10053 h 10053"/>
                <a:gd name="connsiteX2" fmla="*/ 4428 w 8375"/>
                <a:gd name="connsiteY2" fmla="*/ 53 h 10053"/>
                <a:gd name="connsiteX3" fmla="*/ 8375 w 8375"/>
                <a:gd name="connsiteY3" fmla="*/ 0 h 100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375" h="10053">
                  <a:moveTo>
                    <a:pt x="0" y="10053"/>
                  </a:moveTo>
                  <a:lnTo>
                    <a:pt x="4428" y="10053"/>
                  </a:lnTo>
                  <a:lnTo>
                    <a:pt x="4428" y="53"/>
                  </a:lnTo>
                  <a:lnTo>
                    <a:pt x="8375" y="0"/>
                  </a:lnTo>
                </a:path>
              </a:pathLst>
            </a:custGeom>
            <a:noFill/>
            <a:ln w="635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de-DE" sz="1000">
                <a:latin typeface="Calibri" panose="020F0502020204030204" pitchFamily="34" charset="0"/>
              </a:endParaRPr>
            </a:p>
          </p:txBody>
        </p:sp>
      </p:grpSp>
      <p:grpSp>
        <p:nvGrpSpPr>
          <p:cNvPr id="551" name="Gruppieren 550"/>
          <p:cNvGrpSpPr/>
          <p:nvPr/>
        </p:nvGrpSpPr>
        <p:grpSpPr>
          <a:xfrm>
            <a:off x="-922816" y="3462066"/>
            <a:ext cx="176715" cy="163184"/>
            <a:chOff x="10018550" y="5338614"/>
            <a:chExt cx="176715" cy="163184"/>
          </a:xfrm>
        </p:grpSpPr>
        <p:grpSp>
          <p:nvGrpSpPr>
            <p:cNvPr id="552" name="Gruppieren 120"/>
            <p:cNvGrpSpPr/>
            <p:nvPr/>
          </p:nvGrpSpPr>
          <p:grpSpPr>
            <a:xfrm>
              <a:off x="10018550" y="5338684"/>
              <a:ext cx="81557" cy="163114"/>
              <a:chOff x="6429388" y="1499380"/>
              <a:chExt cx="142876" cy="286546"/>
            </a:xfrm>
          </p:grpSpPr>
          <p:sp>
            <p:nvSpPr>
              <p:cNvPr id="554" name="Ellipse 166"/>
              <p:cNvSpPr>
                <a:spLocks noChangeArrowheads="1"/>
              </p:cNvSpPr>
              <p:nvPr/>
            </p:nvSpPr>
            <p:spPr bwMode="auto">
              <a:xfrm>
                <a:off x="6429388" y="1499380"/>
                <a:ext cx="142876" cy="143670"/>
              </a:xfrm>
              <a:prstGeom prst="ellipse">
                <a:avLst/>
              </a:prstGeom>
              <a:solidFill>
                <a:schemeClr val="bg1"/>
              </a:solidFill>
              <a:ln w="6350" cap="rnd" algn="ctr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lIns="0" tIns="0" rIns="0" bIns="0" anchor="ctr" anchorCtr="0"/>
              <a:lstStyle/>
              <a:p>
                <a:pPr algn="ctr"/>
                <a:endParaRPr lang="de-DE" sz="100" dirty="0" smtClean="0">
                  <a:latin typeface="Calibri" panose="020F0502020204030204" pitchFamily="34" charset="0"/>
                </a:endParaRPr>
              </a:p>
            </p:txBody>
          </p:sp>
          <p:cxnSp>
            <p:nvCxnSpPr>
              <p:cNvPr id="555" name="Gerade Verbindung 554"/>
              <p:cNvCxnSpPr/>
              <p:nvPr/>
            </p:nvCxnSpPr>
            <p:spPr>
              <a:xfrm rot="5400000" flipH="1" flipV="1">
                <a:off x="6429785" y="1714091"/>
                <a:ext cx="142876" cy="794"/>
              </a:xfrm>
              <a:prstGeom prst="line">
                <a:avLst/>
              </a:prstGeom>
              <a:solidFill>
                <a:schemeClr val="bg1"/>
              </a:solidFill>
              <a:ln w="6350" cap="rnd" algn="ctr">
                <a:solidFill>
                  <a:srgbClr val="FF0000"/>
                </a:solidFill>
                <a:round/>
                <a:headEnd/>
                <a:tailEnd/>
              </a:ln>
            </p:spPr>
          </p:cxnSp>
        </p:grpSp>
        <p:sp>
          <p:nvSpPr>
            <p:cNvPr id="553" name="Freeform 178"/>
            <p:cNvSpPr>
              <a:spLocks/>
            </p:cNvSpPr>
            <p:nvPr/>
          </p:nvSpPr>
          <p:spPr bwMode="auto">
            <a:xfrm>
              <a:off x="10113104" y="5338614"/>
              <a:ext cx="82161" cy="27186"/>
            </a:xfrm>
            <a:custGeom>
              <a:avLst/>
              <a:gdLst/>
              <a:ahLst/>
              <a:cxnLst>
                <a:cxn ang="0">
                  <a:pos x="0" y="45"/>
                </a:cxn>
                <a:cxn ang="0">
                  <a:pos x="136" y="0"/>
                </a:cxn>
                <a:cxn ang="0">
                  <a:pos x="136" y="45"/>
                </a:cxn>
                <a:cxn ang="0">
                  <a:pos x="0" y="45"/>
                </a:cxn>
              </a:cxnLst>
              <a:rect l="0" t="0" r="r" b="b"/>
              <a:pathLst>
                <a:path w="136" h="45">
                  <a:moveTo>
                    <a:pt x="0" y="45"/>
                  </a:moveTo>
                  <a:lnTo>
                    <a:pt x="136" y="0"/>
                  </a:lnTo>
                  <a:lnTo>
                    <a:pt x="136" y="45"/>
                  </a:lnTo>
                  <a:lnTo>
                    <a:pt x="0" y="45"/>
                  </a:lnTo>
                  <a:close/>
                </a:path>
              </a:pathLst>
            </a:custGeom>
            <a:noFill/>
            <a:ln w="635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de-DE" sz="1000">
                <a:latin typeface="Calibri" panose="020F0502020204030204" pitchFamily="34" charset="0"/>
              </a:endParaRPr>
            </a:p>
          </p:txBody>
        </p:sp>
      </p:grpSp>
      <p:grpSp>
        <p:nvGrpSpPr>
          <p:cNvPr id="556" name="Gruppieren 555"/>
          <p:cNvGrpSpPr/>
          <p:nvPr/>
        </p:nvGrpSpPr>
        <p:grpSpPr>
          <a:xfrm>
            <a:off x="-875237" y="4240403"/>
            <a:ext cx="81557" cy="81783"/>
            <a:chOff x="683766" y="6112362"/>
            <a:chExt cx="214314" cy="214908"/>
          </a:xfrm>
        </p:grpSpPr>
        <p:sp>
          <p:nvSpPr>
            <p:cNvPr id="557" name="Ellipse 166"/>
            <p:cNvSpPr>
              <a:spLocks noChangeArrowheads="1"/>
            </p:cNvSpPr>
            <p:nvPr/>
          </p:nvSpPr>
          <p:spPr bwMode="auto">
            <a:xfrm>
              <a:off x="683766" y="6112362"/>
              <a:ext cx="214314" cy="214908"/>
            </a:xfrm>
            <a:prstGeom prst="ellipse">
              <a:avLst/>
            </a:prstGeom>
            <a:solidFill>
              <a:schemeClr val="bg1"/>
            </a:solidFill>
            <a:ln w="6350" cap="rnd" algn="ctr">
              <a:solidFill>
                <a:srgbClr val="FF0000"/>
              </a:solidFill>
              <a:round/>
              <a:headEnd/>
              <a:tailEnd/>
            </a:ln>
          </p:spPr>
          <p:txBody>
            <a:bodyPr lIns="0" tIns="0" rIns="0" bIns="0" anchor="ctr" anchorCtr="0"/>
            <a:lstStyle/>
            <a:p>
              <a:pPr algn="ctr"/>
              <a:endParaRPr lang="de-DE" sz="100" dirty="0" smtClean="0">
                <a:latin typeface="Calibri" panose="020F0502020204030204" pitchFamily="34" charset="0"/>
              </a:endParaRPr>
            </a:p>
          </p:txBody>
        </p:sp>
        <p:sp>
          <p:nvSpPr>
            <p:cNvPr id="558" name="Line 149"/>
            <p:cNvSpPr>
              <a:spLocks noChangeShapeType="1"/>
            </p:cNvSpPr>
            <p:nvPr/>
          </p:nvSpPr>
          <p:spPr bwMode="auto">
            <a:xfrm>
              <a:off x="731520" y="6198942"/>
              <a:ext cx="60594" cy="38370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round/>
              <a:headEnd/>
              <a:tailEnd type="none" w="sm" len="sm"/>
            </a:ln>
            <a:effectLst/>
          </p:spPr>
          <p:txBody>
            <a:bodyPr/>
            <a:lstStyle/>
            <a:p>
              <a:endParaRPr lang="de-DE" sz="1000">
                <a:latin typeface="Calibri" panose="020F0502020204030204" pitchFamily="34" charset="0"/>
              </a:endParaRPr>
            </a:p>
          </p:txBody>
        </p:sp>
        <p:sp>
          <p:nvSpPr>
            <p:cNvPr id="559" name="Line 148"/>
            <p:cNvSpPr>
              <a:spLocks noChangeShapeType="1"/>
            </p:cNvSpPr>
            <p:nvPr/>
          </p:nvSpPr>
          <p:spPr bwMode="auto">
            <a:xfrm flipV="1">
              <a:off x="792115" y="6198940"/>
              <a:ext cx="74736" cy="38371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de-DE" sz="1000">
                <a:latin typeface="Calibri" panose="020F0502020204030204" pitchFamily="34" charset="0"/>
              </a:endParaRPr>
            </a:p>
          </p:txBody>
        </p:sp>
      </p:grpSp>
      <p:grpSp>
        <p:nvGrpSpPr>
          <p:cNvPr id="560" name="Gruppieren 559"/>
          <p:cNvGrpSpPr/>
          <p:nvPr/>
        </p:nvGrpSpPr>
        <p:grpSpPr>
          <a:xfrm>
            <a:off x="-902260" y="4723580"/>
            <a:ext cx="135603" cy="158536"/>
            <a:chOff x="6125552" y="5373216"/>
            <a:chExt cx="298651" cy="504056"/>
          </a:xfrm>
        </p:grpSpPr>
        <p:sp>
          <p:nvSpPr>
            <p:cNvPr id="561" name="Rectangle 116"/>
            <p:cNvSpPr>
              <a:spLocks noChangeArrowheads="1"/>
            </p:cNvSpPr>
            <p:nvPr/>
          </p:nvSpPr>
          <p:spPr bwMode="auto">
            <a:xfrm>
              <a:off x="6125552" y="5373216"/>
              <a:ext cx="298651" cy="504056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de-DE" sz="1600">
                <a:latin typeface="Calibri" panose="020F0502020204030204" pitchFamily="34" charset="0"/>
              </a:endParaRPr>
            </a:p>
          </p:txBody>
        </p:sp>
        <p:sp>
          <p:nvSpPr>
            <p:cNvPr id="562" name="AutoShape 181"/>
            <p:cNvSpPr>
              <a:spLocks noChangeArrowheads="1"/>
            </p:cNvSpPr>
            <p:nvPr/>
          </p:nvSpPr>
          <p:spPr bwMode="auto">
            <a:xfrm rot="16200000" flipV="1">
              <a:off x="6172148" y="5668930"/>
              <a:ext cx="159382" cy="144015"/>
            </a:xfrm>
            <a:prstGeom prst="triangle">
              <a:avLst>
                <a:gd name="adj" fmla="val 50000"/>
              </a:avLst>
            </a:prstGeom>
            <a:noFill/>
            <a:ln w="6350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de-DE" sz="1000">
                <a:latin typeface="Calibri" panose="020F0502020204030204" pitchFamily="34" charset="0"/>
              </a:endParaRPr>
            </a:p>
          </p:txBody>
        </p:sp>
        <p:sp>
          <p:nvSpPr>
            <p:cNvPr id="563" name="AutoShape 181"/>
            <p:cNvSpPr>
              <a:spLocks noChangeArrowheads="1"/>
            </p:cNvSpPr>
            <p:nvPr/>
          </p:nvSpPr>
          <p:spPr bwMode="auto">
            <a:xfrm rot="5400000" flipH="1" flipV="1">
              <a:off x="6172148" y="5452907"/>
              <a:ext cx="159382" cy="144015"/>
            </a:xfrm>
            <a:prstGeom prst="triangle">
              <a:avLst>
                <a:gd name="adj" fmla="val 50000"/>
              </a:avLst>
            </a:prstGeom>
            <a:noFill/>
            <a:ln w="6350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de-DE" sz="1000">
                <a:latin typeface="Calibri" panose="020F0502020204030204" pitchFamily="34" charset="0"/>
              </a:endParaRPr>
            </a:p>
          </p:txBody>
        </p:sp>
      </p:grpSp>
      <p:grpSp>
        <p:nvGrpSpPr>
          <p:cNvPr id="564" name="Gruppieren 563"/>
          <p:cNvGrpSpPr/>
          <p:nvPr/>
        </p:nvGrpSpPr>
        <p:grpSpPr>
          <a:xfrm>
            <a:off x="-913377" y="4519892"/>
            <a:ext cx="157837" cy="75862"/>
            <a:chOff x="3261947" y="5495708"/>
            <a:chExt cx="414761" cy="199349"/>
          </a:xfrm>
        </p:grpSpPr>
        <p:sp>
          <p:nvSpPr>
            <p:cNvPr id="565" name="AutoShape 181"/>
            <p:cNvSpPr>
              <a:spLocks noChangeArrowheads="1"/>
            </p:cNvSpPr>
            <p:nvPr/>
          </p:nvSpPr>
          <p:spPr bwMode="auto">
            <a:xfrm rot="16200000" flipV="1">
              <a:off x="3281999" y="5509468"/>
              <a:ext cx="131728" cy="171831"/>
            </a:xfrm>
            <a:prstGeom prst="triangle">
              <a:avLst>
                <a:gd name="adj" fmla="val 50000"/>
              </a:avLst>
            </a:prstGeom>
            <a:noFill/>
            <a:ln w="6350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de-DE" sz="1000">
                <a:latin typeface="Calibri" panose="020F0502020204030204" pitchFamily="34" charset="0"/>
              </a:endParaRPr>
            </a:p>
          </p:txBody>
        </p:sp>
        <p:sp>
          <p:nvSpPr>
            <p:cNvPr id="566" name="Flussdiagramm: Alternativer Prozess 565"/>
            <p:cNvSpPr/>
            <p:nvPr/>
          </p:nvSpPr>
          <p:spPr>
            <a:xfrm>
              <a:off x="3347864" y="5495708"/>
              <a:ext cx="328844" cy="199349"/>
            </a:xfrm>
            <a:prstGeom prst="flowChartAlternateProcess">
              <a:avLst/>
            </a:prstGeom>
            <a:solidFill>
              <a:schemeClr val="bg1"/>
            </a:solidFill>
            <a:ln w="6350" algn="ctr">
              <a:solidFill>
                <a:srgbClr val="FF0000"/>
              </a:solidFill>
              <a:round/>
              <a:headEnd/>
              <a:tailEnd/>
            </a:ln>
          </p:spPr>
          <p:txBody>
            <a:bodyPr lIns="0" tIns="0" rIns="0" bIns="0" anchor="ctr" anchorCtr="0"/>
            <a:lstStyle/>
            <a:p>
              <a:pPr algn="ctr"/>
              <a:endParaRPr lang="de-DE" sz="400">
                <a:solidFill>
                  <a:schemeClr val="tx1"/>
                </a:solidFill>
                <a:latin typeface="Calibri" panose="020F0502020204030204" pitchFamily="34" charset="0"/>
              </a:endParaRPr>
            </a:p>
          </p:txBody>
        </p:sp>
      </p:grpSp>
      <p:grpSp>
        <p:nvGrpSpPr>
          <p:cNvPr id="567" name="Gruppieren 566"/>
          <p:cNvGrpSpPr/>
          <p:nvPr/>
        </p:nvGrpSpPr>
        <p:grpSpPr>
          <a:xfrm>
            <a:off x="-921268" y="2905170"/>
            <a:ext cx="173619" cy="184909"/>
            <a:chOff x="9667591" y="5316889"/>
            <a:chExt cx="173619" cy="184909"/>
          </a:xfrm>
        </p:grpSpPr>
        <p:grpSp>
          <p:nvGrpSpPr>
            <p:cNvPr id="568" name="Gruppieren 120"/>
            <p:cNvGrpSpPr/>
            <p:nvPr/>
          </p:nvGrpSpPr>
          <p:grpSpPr>
            <a:xfrm>
              <a:off x="9667591" y="5338684"/>
              <a:ext cx="81557" cy="163114"/>
              <a:chOff x="6429388" y="1499380"/>
              <a:chExt cx="142876" cy="286546"/>
            </a:xfrm>
          </p:grpSpPr>
          <p:sp>
            <p:nvSpPr>
              <p:cNvPr id="572" name="Ellipse 166"/>
              <p:cNvSpPr>
                <a:spLocks noChangeArrowheads="1"/>
              </p:cNvSpPr>
              <p:nvPr/>
            </p:nvSpPr>
            <p:spPr bwMode="auto">
              <a:xfrm>
                <a:off x="6429388" y="1499380"/>
                <a:ext cx="142876" cy="143670"/>
              </a:xfrm>
              <a:prstGeom prst="ellipse">
                <a:avLst/>
              </a:prstGeom>
              <a:solidFill>
                <a:schemeClr val="bg1"/>
              </a:solidFill>
              <a:ln w="6350" cap="rnd" algn="ctr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lIns="0" tIns="0" rIns="0" bIns="0" anchor="ctr" anchorCtr="0"/>
              <a:lstStyle/>
              <a:p>
                <a:pPr algn="ctr"/>
                <a:endParaRPr lang="de-DE" sz="100" dirty="0" smtClean="0">
                  <a:latin typeface="Calibri" panose="020F0502020204030204" pitchFamily="34" charset="0"/>
                </a:endParaRPr>
              </a:p>
            </p:txBody>
          </p:sp>
          <p:cxnSp>
            <p:nvCxnSpPr>
              <p:cNvPr id="573" name="Gerade Verbindung 572"/>
              <p:cNvCxnSpPr/>
              <p:nvPr/>
            </p:nvCxnSpPr>
            <p:spPr>
              <a:xfrm rot="5400000" flipH="1" flipV="1">
                <a:off x="6429785" y="1714091"/>
                <a:ext cx="142876" cy="794"/>
              </a:xfrm>
              <a:prstGeom prst="line">
                <a:avLst/>
              </a:prstGeom>
              <a:solidFill>
                <a:schemeClr val="bg1"/>
              </a:solidFill>
              <a:ln w="6350" cap="rnd" algn="ctr">
                <a:solidFill>
                  <a:srgbClr val="FF0000"/>
                </a:solidFill>
                <a:round/>
                <a:headEnd/>
                <a:tailEnd/>
              </a:ln>
            </p:spPr>
          </p:cxnSp>
        </p:grpSp>
        <p:sp>
          <p:nvSpPr>
            <p:cNvPr id="569" name="Line 147"/>
            <p:cNvSpPr>
              <a:spLocks noChangeShapeType="1"/>
            </p:cNvSpPr>
            <p:nvPr/>
          </p:nvSpPr>
          <p:spPr bwMode="auto">
            <a:xfrm>
              <a:off x="9798167" y="5316889"/>
              <a:ext cx="43043" cy="0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de-DE" sz="1000">
                <a:latin typeface="Calibri" panose="020F0502020204030204" pitchFamily="34" charset="0"/>
              </a:endParaRPr>
            </a:p>
          </p:txBody>
        </p:sp>
        <p:sp>
          <p:nvSpPr>
            <p:cNvPr id="570" name="Line 148"/>
            <p:cNvSpPr>
              <a:spLocks noChangeShapeType="1"/>
            </p:cNvSpPr>
            <p:nvPr/>
          </p:nvSpPr>
          <p:spPr bwMode="auto">
            <a:xfrm>
              <a:off x="9798167" y="5371865"/>
              <a:ext cx="43043" cy="0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de-DE" sz="1000">
                <a:latin typeface="Calibri" panose="020F0502020204030204" pitchFamily="34" charset="0"/>
              </a:endParaRPr>
            </a:p>
          </p:txBody>
        </p:sp>
        <p:sp>
          <p:nvSpPr>
            <p:cNvPr id="571" name="Line 147"/>
            <p:cNvSpPr>
              <a:spLocks noChangeShapeType="1"/>
            </p:cNvSpPr>
            <p:nvPr/>
          </p:nvSpPr>
          <p:spPr bwMode="auto">
            <a:xfrm>
              <a:off x="9763938" y="5341338"/>
              <a:ext cx="43043" cy="0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de-DE" sz="1000">
                <a:latin typeface="Calibri" panose="020F0502020204030204" pitchFamily="34" charset="0"/>
              </a:endParaRPr>
            </a:p>
          </p:txBody>
        </p:sp>
      </p:grpSp>
      <p:grpSp>
        <p:nvGrpSpPr>
          <p:cNvPr id="574" name="Gruppieren 120"/>
          <p:cNvGrpSpPr/>
          <p:nvPr/>
        </p:nvGrpSpPr>
        <p:grpSpPr>
          <a:xfrm>
            <a:off x="-875237" y="2689146"/>
            <a:ext cx="81557" cy="163114"/>
            <a:chOff x="6429388" y="1499380"/>
            <a:chExt cx="142876" cy="286546"/>
          </a:xfrm>
        </p:grpSpPr>
        <p:sp>
          <p:nvSpPr>
            <p:cNvPr id="575" name="Ellipse 166"/>
            <p:cNvSpPr>
              <a:spLocks noChangeArrowheads="1"/>
            </p:cNvSpPr>
            <p:nvPr/>
          </p:nvSpPr>
          <p:spPr bwMode="auto">
            <a:xfrm>
              <a:off x="6429388" y="1499380"/>
              <a:ext cx="142876" cy="143670"/>
            </a:xfrm>
            <a:prstGeom prst="ellipse">
              <a:avLst/>
            </a:prstGeom>
            <a:solidFill>
              <a:schemeClr val="bg1"/>
            </a:solidFill>
            <a:ln w="6350" cap="rnd" algn="ctr">
              <a:solidFill>
                <a:srgbClr val="FF0000"/>
              </a:solidFill>
              <a:round/>
              <a:headEnd/>
              <a:tailEnd/>
            </a:ln>
          </p:spPr>
          <p:txBody>
            <a:bodyPr lIns="0" tIns="0" rIns="0" bIns="0" anchor="ctr" anchorCtr="0"/>
            <a:lstStyle/>
            <a:p>
              <a:pPr algn="ctr"/>
              <a:endParaRPr lang="de-DE" sz="100" dirty="0" smtClean="0">
                <a:latin typeface="Calibri" panose="020F0502020204030204" pitchFamily="34" charset="0"/>
              </a:endParaRPr>
            </a:p>
          </p:txBody>
        </p:sp>
        <p:cxnSp>
          <p:nvCxnSpPr>
            <p:cNvPr id="576" name="Gerade Verbindung 575"/>
            <p:cNvCxnSpPr/>
            <p:nvPr/>
          </p:nvCxnSpPr>
          <p:spPr>
            <a:xfrm rot="5400000" flipH="1" flipV="1">
              <a:off x="6429785" y="1714091"/>
              <a:ext cx="142876" cy="794"/>
            </a:xfrm>
            <a:prstGeom prst="line">
              <a:avLst/>
            </a:prstGeom>
            <a:solidFill>
              <a:schemeClr val="bg1"/>
            </a:solidFill>
            <a:ln w="6350" cap="rnd" algn="ctr">
              <a:solidFill>
                <a:srgbClr val="FF0000"/>
              </a:solidFill>
              <a:round/>
              <a:headEnd/>
              <a:tailEnd/>
            </a:ln>
          </p:spPr>
        </p:cxnSp>
      </p:grpSp>
      <p:grpSp>
        <p:nvGrpSpPr>
          <p:cNvPr id="577" name="Gruppieren 163"/>
          <p:cNvGrpSpPr/>
          <p:nvPr/>
        </p:nvGrpSpPr>
        <p:grpSpPr>
          <a:xfrm>
            <a:off x="-854208" y="908720"/>
            <a:ext cx="81557" cy="163114"/>
            <a:chOff x="3500430" y="3429000"/>
            <a:chExt cx="142876" cy="286546"/>
          </a:xfrm>
        </p:grpSpPr>
        <p:grpSp>
          <p:nvGrpSpPr>
            <p:cNvPr id="578" name="Gruppieren 120"/>
            <p:cNvGrpSpPr/>
            <p:nvPr/>
          </p:nvGrpSpPr>
          <p:grpSpPr>
            <a:xfrm>
              <a:off x="3500430" y="3429000"/>
              <a:ext cx="142876" cy="286546"/>
              <a:chOff x="6429388" y="1499380"/>
              <a:chExt cx="142876" cy="286546"/>
            </a:xfrm>
          </p:grpSpPr>
          <p:sp>
            <p:nvSpPr>
              <p:cNvPr id="580" name="Ellipse 166"/>
              <p:cNvSpPr>
                <a:spLocks noChangeArrowheads="1"/>
              </p:cNvSpPr>
              <p:nvPr/>
            </p:nvSpPr>
            <p:spPr bwMode="auto">
              <a:xfrm>
                <a:off x="6429388" y="1499380"/>
                <a:ext cx="142876" cy="143670"/>
              </a:xfrm>
              <a:prstGeom prst="ellipse">
                <a:avLst/>
              </a:prstGeom>
              <a:solidFill>
                <a:schemeClr val="bg1"/>
              </a:solidFill>
              <a:ln w="6350" cap="rnd" algn="ctr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lIns="0" tIns="0" rIns="0" bIns="0" anchor="ctr" anchorCtr="0"/>
              <a:lstStyle/>
              <a:p>
                <a:pPr algn="ctr"/>
                <a:endParaRPr lang="de-DE" sz="100" dirty="0" smtClean="0">
                  <a:latin typeface="Calibri" panose="020F0502020204030204" pitchFamily="34" charset="0"/>
                </a:endParaRPr>
              </a:p>
              <a:p>
                <a:pPr algn="ctr"/>
                <a:endParaRPr lang="de-DE" sz="100" dirty="0">
                  <a:latin typeface="Calibri" panose="020F0502020204030204" pitchFamily="34" charset="0"/>
                </a:endParaRPr>
              </a:p>
            </p:txBody>
          </p:sp>
          <p:cxnSp>
            <p:nvCxnSpPr>
              <p:cNvPr id="581" name="Gerade Verbindung 580"/>
              <p:cNvCxnSpPr/>
              <p:nvPr/>
            </p:nvCxnSpPr>
            <p:spPr>
              <a:xfrm rot="5400000" flipH="1" flipV="1">
                <a:off x="6429785" y="1714091"/>
                <a:ext cx="142876" cy="794"/>
              </a:xfrm>
              <a:prstGeom prst="line">
                <a:avLst/>
              </a:prstGeom>
              <a:solidFill>
                <a:schemeClr val="bg1"/>
              </a:solidFill>
              <a:ln w="6350" cap="rnd" algn="ctr">
                <a:solidFill>
                  <a:srgbClr val="FF0000"/>
                </a:solidFill>
                <a:round/>
                <a:headEnd/>
                <a:tailEnd/>
              </a:ln>
            </p:spPr>
          </p:cxnSp>
        </p:grpSp>
        <p:cxnSp>
          <p:nvCxnSpPr>
            <p:cNvPr id="579" name="Gerade Verbindung 578"/>
            <p:cNvCxnSpPr>
              <a:stCxn id="580" idx="2"/>
              <a:endCxn id="580" idx="6"/>
            </p:cNvCxnSpPr>
            <p:nvPr/>
          </p:nvCxnSpPr>
          <p:spPr>
            <a:xfrm rot="10800000" flipH="1">
              <a:off x="3500430" y="3500835"/>
              <a:ext cx="142876" cy="1588"/>
            </a:xfrm>
            <a:prstGeom prst="line">
              <a:avLst/>
            </a:prstGeom>
            <a:solidFill>
              <a:schemeClr val="bg1"/>
            </a:solidFill>
            <a:ln w="6350" cap="rnd" algn="ctr">
              <a:solidFill>
                <a:srgbClr val="FF0000"/>
              </a:solidFill>
              <a:round/>
              <a:headEnd/>
              <a:tailEnd/>
            </a:ln>
          </p:spPr>
        </p:cxnSp>
      </p:grpSp>
      <p:grpSp>
        <p:nvGrpSpPr>
          <p:cNvPr id="275" name="Gruppieren 274"/>
          <p:cNvGrpSpPr>
            <a:grpSpLocks noChangeAspect="1"/>
          </p:cNvGrpSpPr>
          <p:nvPr/>
        </p:nvGrpSpPr>
        <p:grpSpPr>
          <a:xfrm>
            <a:off x="-318529" y="627057"/>
            <a:ext cx="126000" cy="126000"/>
            <a:chOff x="6536714" y="2170386"/>
            <a:chExt cx="252000" cy="252000"/>
          </a:xfrm>
        </p:grpSpPr>
        <p:grpSp>
          <p:nvGrpSpPr>
            <p:cNvPr id="276" name="Gruppieren 275"/>
            <p:cNvGrpSpPr/>
            <p:nvPr/>
          </p:nvGrpSpPr>
          <p:grpSpPr>
            <a:xfrm>
              <a:off x="6561781" y="2276872"/>
              <a:ext cx="133352" cy="133352"/>
              <a:chOff x="6444208" y="2276872"/>
              <a:chExt cx="133352" cy="133352"/>
            </a:xfrm>
          </p:grpSpPr>
          <p:sp>
            <p:nvSpPr>
              <p:cNvPr id="281" name="Ellipse 280"/>
              <p:cNvSpPr/>
              <p:nvPr/>
            </p:nvSpPr>
            <p:spPr>
              <a:xfrm>
                <a:off x="6475165" y="2307829"/>
                <a:ext cx="71438" cy="71438"/>
              </a:xfrm>
              <a:prstGeom prst="ellipse">
                <a:avLst/>
              </a:prstGeom>
              <a:noFill/>
              <a:ln w="6350" cap="rnd" algn="ctr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rtlCol="0" anchor="ctr"/>
              <a:lstStyle/>
              <a:p>
                <a:pPr algn="ctr"/>
                <a:endParaRPr lang="de-DE">
                  <a:solidFill>
                    <a:srgbClr val="FF0000"/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282" name="Ellipse 281"/>
              <p:cNvSpPr/>
              <p:nvPr/>
            </p:nvSpPr>
            <p:spPr>
              <a:xfrm>
                <a:off x="6444208" y="2276872"/>
                <a:ext cx="133352" cy="133352"/>
              </a:xfrm>
              <a:prstGeom prst="ellipse">
                <a:avLst/>
              </a:prstGeom>
              <a:noFill/>
              <a:ln w="6350" cap="rnd" algn="ctr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rtlCol="0" anchor="ctr"/>
              <a:lstStyle/>
              <a:p>
                <a:pPr algn="ctr"/>
                <a:endParaRPr lang="de-DE">
                  <a:solidFill>
                    <a:srgbClr val="FF0000"/>
                  </a:solidFill>
                  <a:latin typeface="Calibri" panose="020F0502020204030204" pitchFamily="34" charset="0"/>
                </a:endParaRPr>
              </a:p>
            </p:txBody>
          </p:sp>
        </p:grpSp>
        <p:grpSp>
          <p:nvGrpSpPr>
            <p:cNvPr id="277" name="Gruppieren 276"/>
            <p:cNvGrpSpPr/>
            <p:nvPr/>
          </p:nvGrpSpPr>
          <p:grpSpPr>
            <a:xfrm>
              <a:off x="6536714" y="2170386"/>
              <a:ext cx="252000" cy="252000"/>
              <a:chOff x="6774385" y="1759273"/>
              <a:chExt cx="252000" cy="252000"/>
            </a:xfrm>
          </p:grpSpPr>
          <p:sp>
            <p:nvSpPr>
              <p:cNvPr id="278" name="Bogen 277"/>
              <p:cNvSpPr/>
              <p:nvPr/>
            </p:nvSpPr>
            <p:spPr>
              <a:xfrm>
                <a:off x="6774385" y="1759273"/>
                <a:ext cx="252000" cy="252000"/>
              </a:xfrm>
              <a:prstGeom prst="arc">
                <a:avLst>
                  <a:gd name="adj1" fmla="val 16735789"/>
                  <a:gd name="adj2" fmla="val 20756484"/>
                </a:avLst>
              </a:prstGeom>
              <a:noFill/>
              <a:ln w="6350" cap="rnd" algn="ctr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rtlCol="0" anchor="ctr"/>
              <a:lstStyle/>
              <a:p>
                <a:pPr algn="ctr"/>
                <a:endParaRPr lang="de-DE">
                  <a:solidFill>
                    <a:srgbClr val="FF0000"/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279" name="Bogen 278"/>
              <p:cNvSpPr/>
              <p:nvPr/>
            </p:nvSpPr>
            <p:spPr>
              <a:xfrm>
                <a:off x="6837385" y="1822273"/>
                <a:ext cx="126000" cy="126000"/>
              </a:xfrm>
              <a:prstGeom prst="arc">
                <a:avLst>
                  <a:gd name="adj1" fmla="val 17107734"/>
                  <a:gd name="adj2" fmla="val 20957893"/>
                </a:avLst>
              </a:prstGeom>
              <a:noFill/>
              <a:ln w="6350" cap="rnd" algn="ctr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rtlCol="0" anchor="ctr"/>
              <a:lstStyle/>
              <a:p>
                <a:pPr algn="ctr"/>
                <a:endParaRPr lang="de-DE">
                  <a:solidFill>
                    <a:srgbClr val="FF0000"/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280" name="Bogen 279"/>
              <p:cNvSpPr/>
              <p:nvPr/>
            </p:nvSpPr>
            <p:spPr>
              <a:xfrm>
                <a:off x="6805885" y="1790773"/>
                <a:ext cx="189000" cy="189000"/>
              </a:xfrm>
              <a:prstGeom prst="arc">
                <a:avLst>
                  <a:gd name="adj1" fmla="val 16867459"/>
                  <a:gd name="adj2" fmla="val 20861876"/>
                </a:avLst>
              </a:prstGeom>
              <a:noFill/>
              <a:ln w="6350" cap="rnd" algn="ctr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rtlCol="0" anchor="ctr"/>
              <a:lstStyle/>
              <a:p>
                <a:pPr algn="ctr"/>
                <a:endParaRPr lang="de-DE">
                  <a:solidFill>
                    <a:srgbClr val="FF0000"/>
                  </a:solidFill>
                  <a:latin typeface="Calibri" panose="020F0502020204030204" pitchFamily="34" charset="0"/>
                </a:endParaRPr>
              </a:p>
            </p:txBody>
          </p:sp>
        </p:grpSp>
      </p:grpSp>
      <p:grpSp>
        <p:nvGrpSpPr>
          <p:cNvPr id="283" name="Gruppieren 36"/>
          <p:cNvGrpSpPr/>
          <p:nvPr/>
        </p:nvGrpSpPr>
        <p:grpSpPr>
          <a:xfrm>
            <a:off x="-408553" y="682455"/>
            <a:ext cx="66676" cy="66676"/>
            <a:chOff x="1115616" y="2204864"/>
            <a:chExt cx="133352" cy="133352"/>
          </a:xfrm>
        </p:grpSpPr>
        <p:sp>
          <p:nvSpPr>
            <p:cNvPr id="284" name="Ellipse 283"/>
            <p:cNvSpPr/>
            <p:nvPr/>
          </p:nvSpPr>
          <p:spPr>
            <a:xfrm>
              <a:off x="1146573" y="2235821"/>
              <a:ext cx="71438" cy="71438"/>
            </a:xfrm>
            <a:prstGeom prst="ellipse">
              <a:avLst/>
            </a:prstGeom>
            <a:noFill/>
            <a:ln w="6350" cap="rnd" algn="ctr">
              <a:solidFill>
                <a:srgbClr val="FF0000"/>
              </a:solidFill>
              <a:round/>
              <a:headEnd/>
              <a:tailEnd/>
            </a:ln>
          </p:spPr>
          <p:txBody>
            <a:bodyPr rtlCol="0" anchor="ctr"/>
            <a:lstStyle/>
            <a:p>
              <a:pPr algn="ctr"/>
              <a:endParaRPr lang="de-DE">
                <a:solidFill>
                  <a:srgbClr val="FF0000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285" name="Ellipse 284"/>
            <p:cNvSpPr/>
            <p:nvPr/>
          </p:nvSpPr>
          <p:spPr>
            <a:xfrm>
              <a:off x="1115616" y="2204864"/>
              <a:ext cx="133352" cy="133352"/>
            </a:xfrm>
            <a:prstGeom prst="ellipse">
              <a:avLst/>
            </a:prstGeom>
            <a:noFill/>
            <a:ln w="6350" cap="rnd" algn="ctr">
              <a:solidFill>
                <a:srgbClr val="FF0000"/>
              </a:solidFill>
              <a:round/>
              <a:headEnd/>
              <a:tailEnd/>
            </a:ln>
          </p:spPr>
          <p:txBody>
            <a:bodyPr rtlCol="0" anchor="ctr"/>
            <a:lstStyle/>
            <a:p>
              <a:pPr algn="ctr"/>
              <a:endParaRPr lang="de-DE">
                <a:solidFill>
                  <a:srgbClr val="FF0000"/>
                </a:solidFill>
                <a:latin typeface="Calibri" panose="020F0502020204030204" pitchFamily="34" charset="0"/>
              </a:endParaRPr>
            </a:p>
          </p:txBody>
        </p:sp>
      </p:grp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 dirty="0"/>
          </a:p>
        </p:txBody>
      </p:sp>
      <p:grpSp>
        <p:nvGrpSpPr>
          <p:cNvPr id="3" name="Gruppieren 2"/>
          <p:cNvGrpSpPr/>
          <p:nvPr/>
        </p:nvGrpSpPr>
        <p:grpSpPr>
          <a:xfrm>
            <a:off x="-363211" y="1080563"/>
            <a:ext cx="73757" cy="108012"/>
            <a:chOff x="1403648" y="1114580"/>
            <a:chExt cx="73757" cy="108012"/>
          </a:xfrm>
        </p:grpSpPr>
        <p:cxnSp>
          <p:nvCxnSpPr>
            <p:cNvPr id="296" name="Gerade Verbindung 171"/>
            <p:cNvCxnSpPr>
              <a:cxnSpLocks noChangeShapeType="1"/>
            </p:cNvCxnSpPr>
            <p:nvPr/>
          </p:nvCxnSpPr>
          <p:spPr bwMode="auto">
            <a:xfrm>
              <a:off x="1403648" y="1150584"/>
              <a:ext cx="73757" cy="533"/>
            </a:xfrm>
            <a:prstGeom prst="line">
              <a:avLst/>
            </a:prstGeom>
            <a:noFill/>
            <a:ln w="6350" cap="rnd" algn="ctr">
              <a:solidFill>
                <a:srgbClr val="FF0000"/>
              </a:solidFill>
              <a:round/>
              <a:headEnd/>
              <a:tailEnd/>
            </a:ln>
          </p:spPr>
        </p:cxnSp>
        <p:cxnSp>
          <p:nvCxnSpPr>
            <p:cNvPr id="297" name="Gerade Verbindung 214"/>
            <p:cNvCxnSpPr>
              <a:cxnSpLocks noChangeShapeType="1"/>
            </p:cNvCxnSpPr>
            <p:nvPr/>
          </p:nvCxnSpPr>
          <p:spPr bwMode="auto">
            <a:xfrm rot="5400000">
              <a:off x="1421650" y="1132582"/>
              <a:ext cx="36004" cy="0"/>
            </a:xfrm>
            <a:prstGeom prst="line">
              <a:avLst/>
            </a:prstGeom>
            <a:noFill/>
            <a:ln w="6350" cap="rnd" algn="ctr">
              <a:solidFill>
                <a:srgbClr val="FF0000"/>
              </a:solidFill>
              <a:round/>
              <a:headEnd type="none" w="sm" len="sm"/>
              <a:tailEnd type="none"/>
            </a:ln>
          </p:spPr>
        </p:cxnSp>
        <p:sp>
          <p:nvSpPr>
            <p:cNvPr id="299" name="Bogen 298"/>
            <p:cNvSpPr/>
            <p:nvPr/>
          </p:nvSpPr>
          <p:spPr>
            <a:xfrm rot="16200000">
              <a:off x="1403648" y="1150584"/>
              <a:ext cx="72008" cy="72008"/>
            </a:xfrm>
            <a:prstGeom prst="arc">
              <a:avLst>
                <a:gd name="adj1" fmla="val 16435597"/>
                <a:gd name="adj2" fmla="val 5220472"/>
              </a:avLst>
            </a:prstGeom>
            <a:noFill/>
            <a:ln w="6350" cap="rnd" algn="ctr">
              <a:solidFill>
                <a:srgbClr val="FF0000"/>
              </a:solidFill>
              <a:round/>
              <a:headEnd/>
              <a:tailEnd/>
            </a:ln>
          </p:spPr>
          <p:txBody>
            <a:bodyPr rtlCol="0" anchor="ctr"/>
            <a:lstStyle/>
            <a:p>
              <a:pPr algn="ctr"/>
              <a:endParaRPr lang="de-DE">
                <a:solidFill>
                  <a:srgbClr val="FF0000"/>
                </a:solidFill>
                <a:latin typeface="Calibri" panose="020F0502020204030204" pitchFamily="34" charset="0"/>
              </a:endParaRPr>
            </a:p>
          </p:txBody>
        </p:sp>
      </p:grpSp>
      <p:sp>
        <p:nvSpPr>
          <p:cNvPr id="295" name="Textfeld 294"/>
          <p:cNvSpPr txBox="1"/>
          <p:nvPr/>
        </p:nvSpPr>
        <p:spPr>
          <a:xfrm>
            <a:off x="6937254" y="30486"/>
            <a:ext cx="1919051" cy="276999"/>
          </a:xfrm>
          <a:prstGeom prst="rect">
            <a:avLst/>
          </a:prstGeom>
          <a:noFill/>
          <a:ln w="6350">
            <a:noFill/>
          </a:ln>
        </p:spPr>
        <p:txBody>
          <a:bodyPr wrap="none" rtlCol="0">
            <a:spAutoFit/>
          </a:bodyPr>
          <a:lstStyle/>
          <a:p>
            <a:r>
              <a:rPr lang="de-DE" sz="1200" b="1" u="sng" dirty="0" smtClean="0">
                <a:latin typeface="Calibri" panose="020F0502020204030204" pitchFamily="34" charset="0"/>
              </a:rPr>
              <a:t>Legende </a:t>
            </a:r>
            <a:r>
              <a:rPr lang="de-DE" sz="1200" u="sng" dirty="0" smtClean="0">
                <a:latin typeface="Calibri" panose="020F0502020204030204" pitchFamily="34" charset="0"/>
              </a:rPr>
              <a:t>                                 </a:t>
            </a:r>
            <a:endParaRPr lang="de-DE" sz="1200" u="sng" dirty="0">
              <a:latin typeface="Calibri" panose="020F0502020204030204" pitchFamily="34" charset="0"/>
            </a:endParaRPr>
          </a:p>
        </p:txBody>
      </p:sp>
      <p:grpSp>
        <p:nvGrpSpPr>
          <p:cNvPr id="298" name="Gruppieren 36"/>
          <p:cNvGrpSpPr/>
          <p:nvPr/>
        </p:nvGrpSpPr>
        <p:grpSpPr>
          <a:xfrm>
            <a:off x="7153277" y="3280642"/>
            <a:ext cx="66676" cy="66676"/>
            <a:chOff x="1115616" y="2204864"/>
            <a:chExt cx="133352" cy="133352"/>
          </a:xfrm>
        </p:grpSpPr>
        <p:sp>
          <p:nvSpPr>
            <p:cNvPr id="300" name="Ellipse 299"/>
            <p:cNvSpPr/>
            <p:nvPr/>
          </p:nvSpPr>
          <p:spPr>
            <a:xfrm>
              <a:off x="1146573" y="2235821"/>
              <a:ext cx="71438" cy="71438"/>
            </a:xfrm>
            <a:prstGeom prst="ellipse">
              <a:avLst/>
            </a:prstGeom>
            <a:noFill/>
            <a:ln w="6350" cap="rnd" algn="ctr">
              <a:solidFill>
                <a:schemeClr val="tx1"/>
              </a:solidFill>
              <a:round/>
              <a:headEnd/>
              <a:tailEnd/>
            </a:ln>
          </p:spPr>
          <p:txBody>
            <a:bodyPr rtlCol="0" anchor="ctr"/>
            <a:lstStyle/>
            <a:p>
              <a:pPr algn="ctr"/>
              <a:endParaRPr lang="de-DE">
                <a:latin typeface="Calibri" panose="020F0502020204030204" pitchFamily="34" charset="0"/>
              </a:endParaRPr>
            </a:p>
          </p:txBody>
        </p:sp>
        <p:sp>
          <p:nvSpPr>
            <p:cNvPr id="301" name="Ellipse 300"/>
            <p:cNvSpPr/>
            <p:nvPr/>
          </p:nvSpPr>
          <p:spPr>
            <a:xfrm>
              <a:off x="1115616" y="2204864"/>
              <a:ext cx="133352" cy="133352"/>
            </a:xfrm>
            <a:prstGeom prst="ellipse">
              <a:avLst/>
            </a:prstGeom>
            <a:noFill/>
            <a:ln w="6350" cap="rnd" algn="ctr">
              <a:solidFill>
                <a:schemeClr val="tx1"/>
              </a:solidFill>
              <a:round/>
              <a:headEnd/>
              <a:tailEnd/>
            </a:ln>
          </p:spPr>
          <p:txBody>
            <a:bodyPr rtlCol="0" anchor="ctr"/>
            <a:lstStyle/>
            <a:p>
              <a:pPr algn="ctr"/>
              <a:endParaRPr lang="de-DE">
                <a:latin typeface="Calibri" panose="020F0502020204030204" pitchFamily="34" charset="0"/>
              </a:endParaRPr>
            </a:p>
          </p:txBody>
        </p:sp>
      </p:grpSp>
      <p:sp>
        <p:nvSpPr>
          <p:cNvPr id="302" name="Textfeld 301"/>
          <p:cNvSpPr txBox="1"/>
          <p:nvPr/>
        </p:nvSpPr>
        <p:spPr>
          <a:xfrm>
            <a:off x="7434775" y="287352"/>
            <a:ext cx="1601721" cy="60939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Aft>
                <a:spcPts val="400"/>
              </a:spcAft>
            </a:pPr>
            <a:r>
              <a:rPr lang="de-DE" sz="1000" dirty="0">
                <a:latin typeface="Calibri" panose="020F0502020204030204" pitchFamily="34" charset="0"/>
              </a:rPr>
              <a:t>Sensor/Fühler</a:t>
            </a:r>
          </a:p>
          <a:p>
            <a:pPr>
              <a:spcAft>
                <a:spcPts val="800"/>
              </a:spcAft>
            </a:pPr>
            <a:endParaRPr lang="de-DE" sz="1000" dirty="0">
              <a:latin typeface="Calibri" panose="020F0502020204030204" pitchFamily="34" charset="0"/>
            </a:endParaRPr>
          </a:p>
          <a:p>
            <a:pPr>
              <a:spcAft>
                <a:spcPts val="800"/>
              </a:spcAft>
            </a:pPr>
            <a:endParaRPr lang="de-DE" sz="1000" dirty="0">
              <a:latin typeface="Calibri" panose="020F0502020204030204" pitchFamily="34" charset="0"/>
            </a:endParaRPr>
          </a:p>
          <a:p>
            <a:pPr>
              <a:spcAft>
                <a:spcPts val="800"/>
              </a:spcAft>
            </a:pPr>
            <a:endParaRPr lang="de-DE" sz="1000" dirty="0">
              <a:latin typeface="Calibri" panose="020F0502020204030204" pitchFamily="34" charset="0"/>
            </a:endParaRPr>
          </a:p>
          <a:p>
            <a:pPr>
              <a:spcAft>
                <a:spcPts val="800"/>
              </a:spcAft>
            </a:pPr>
            <a:endParaRPr lang="de-DE" sz="1000" dirty="0">
              <a:latin typeface="Calibri" panose="020F0502020204030204" pitchFamily="34" charset="0"/>
            </a:endParaRPr>
          </a:p>
          <a:p>
            <a:pPr>
              <a:spcAft>
                <a:spcPts val="800"/>
              </a:spcAft>
            </a:pPr>
            <a:endParaRPr lang="de-DE" sz="1000" dirty="0" smtClean="0">
              <a:latin typeface="Calibri" panose="020F0502020204030204" pitchFamily="34" charset="0"/>
            </a:endParaRPr>
          </a:p>
          <a:p>
            <a:endParaRPr lang="de-DE" sz="1000" dirty="0" smtClean="0">
              <a:latin typeface="Calibri" panose="020F0502020204030204" pitchFamily="34" charset="0"/>
            </a:endParaRPr>
          </a:p>
          <a:p>
            <a:pPr>
              <a:spcAft>
                <a:spcPts val="800"/>
              </a:spcAft>
            </a:pPr>
            <a:r>
              <a:rPr lang="de-DE" sz="1000" dirty="0" smtClean="0">
                <a:latin typeface="Calibri" panose="020F0502020204030204" pitchFamily="34" charset="0"/>
              </a:rPr>
              <a:t>Binärsensor</a:t>
            </a:r>
          </a:p>
          <a:p>
            <a:pPr>
              <a:spcAft>
                <a:spcPts val="800"/>
              </a:spcAft>
            </a:pPr>
            <a:r>
              <a:rPr lang="de-DE" sz="1000" dirty="0" smtClean="0">
                <a:latin typeface="Calibri" panose="020F0502020204030204" pitchFamily="34" charset="0"/>
              </a:rPr>
              <a:t>Analogsensor</a:t>
            </a:r>
          </a:p>
          <a:p>
            <a:pPr>
              <a:spcAft>
                <a:spcPts val="800"/>
              </a:spcAft>
            </a:pPr>
            <a:r>
              <a:rPr lang="de-DE" sz="1000" dirty="0" smtClean="0">
                <a:latin typeface="Calibri" panose="020F0502020204030204" pitchFamily="34" charset="0"/>
              </a:rPr>
              <a:t>Drehgriffsensor</a:t>
            </a:r>
          </a:p>
          <a:p>
            <a:pPr>
              <a:spcAft>
                <a:spcPts val="800"/>
              </a:spcAft>
            </a:pPr>
            <a:r>
              <a:rPr lang="de-DE" sz="1000" dirty="0" smtClean="0">
                <a:latin typeface="Calibri" panose="020F0502020204030204" pitchFamily="34" charset="0"/>
              </a:rPr>
              <a:t>Fenster-/Türkontakt</a:t>
            </a:r>
          </a:p>
          <a:p>
            <a:pPr>
              <a:spcAft>
                <a:spcPts val="800"/>
              </a:spcAft>
            </a:pPr>
            <a:r>
              <a:rPr lang="de-DE" sz="1000" dirty="0" smtClean="0">
                <a:latin typeface="Calibri" panose="020F0502020204030204" pitchFamily="34" charset="0"/>
              </a:rPr>
              <a:t>Rauchmelder</a:t>
            </a:r>
          </a:p>
          <a:p>
            <a:pPr>
              <a:spcAft>
                <a:spcPts val="800"/>
              </a:spcAft>
            </a:pPr>
            <a:r>
              <a:rPr lang="de-DE" sz="1000" dirty="0" smtClean="0">
                <a:latin typeface="Calibri" panose="020F0502020204030204" pitchFamily="34" charset="0"/>
              </a:rPr>
              <a:t>Taster / Handsender</a:t>
            </a:r>
          </a:p>
          <a:p>
            <a:pPr>
              <a:spcAft>
                <a:spcPts val="800"/>
              </a:spcAft>
            </a:pPr>
            <a:r>
              <a:rPr lang="de-DE" sz="1000" dirty="0" smtClean="0">
                <a:latin typeface="Calibri" panose="020F0502020204030204" pitchFamily="34" charset="0"/>
              </a:rPr>
              <a:t>(Touch-)Display</a:t>
            </a:r>
          </a:p>
          <a:p>
            <a:pPr>
              <a:spcAft>
                <a:spcPts val="800"/>
              </a:spcAft>
            </a:pPr>
            <a:r>
              <a:rPr lang="de-DE" sz="1000" dirty="0" smtClean="0">
                <a:latin typeface="Calibri" panose="020F0502020204030204" pitchFamily="34" charset="0"/>
              </a:rPr>
              <a:t>Aktor/Antrieb</a:t>
            </a:r>
          </a:p>
          <a:p>
            <a:pPr>
              <a:spcAft>
                <a:spcPts val="800"/>
              </a:spcAft>
            </a:pPr>
            <a:r>
              <a:rPr lang="de-DE" sz="1000" dirty="0" smtClean="0">
                <a:latin typeface="Calibri" panose="020F0502020204030204" pitchFamily="34" charset="0"/>
              </a:rPr>
              <a:t>Rollladen-/</a:t>
            </a:r>
            <a:r>
              <a:rPr lang="de-DE" sz="1000" dirty="0" err="1" smtClean="0">
                <a:latin typeface="Calibri" panose="020F0502020204030204" pitchFamily="34" charset="0"/>
              </a:rPr>
              <a:t>Jalousieaktor</a:t>
            </a:r>
            <a:endParaRPr lang="de-DE" sz="1000" dirty="0" smtClean="0">
              <a:latin typeface="Calibri" panose="020F0502020204030204" pitchFamily="34" charset="0"/>
            </a:endParaRPr>
          </a:p>
          <a:p>
            <a:pPr>
              <a:spcAft>
                <a:spcPts val="800"/>
              </a:spcAft>
            </a:pPr>
            <a:r>
              <a:rPr lang="de-DE" sz="1000" dirty="0" smtClean="0">
                <a:latin typeface="Calibri" panose="020F0502020204030204" pitchFamily="34" charset="0"/>
              </a:rPr>
              <a:t>Binär-/</a:t>
            </a:r>
            <a:r>
              <a:rPr lang="de-DE" sz="1000" dirty="0" err="1" smtClean="0">
                <a:latin typeface="Calibri" panose="020F0502020204030204" pitchFamily="34" charset="0"/>
              </a:rPr>
              <a:t>Schaltaktor</a:t>
            </a:r>
            <a:endParaRPr lang="de-DE" sz="1000" dirty="0" smtClean="0">
              <a:latin typeface="Calibri" panose="020F0502020204030204" pitchFamily="34" charset="0"/>
            </a:endParaRPr>
          </a:p>
          <a:p>
            <a:pPr>
              <a:spcAft>
                <a:spcPts val="800"/>
              </a:spcAft>
            </a:pPr>
            <a:r>
              <a:rPr lang="de-DE" sz="1000" dirty="0" smtClean="0">
                <a:latin typeface="Calibri" panose="020F0502020204030204" pitchFamily="34" charset="0"/>
              </a:rPr>
              <a:t>Analog-/</a:t>
            </a:r>
            <a:r>
              <a:rPr lang="de-DE" sz="1000" dirty="0" err="1" smtClean="0">
                <a:latin typeface="Calibri" panose="020F0502020204030204" pitchFamily="34" charset="0"/>
              </a:rPr>
              <a:t>Dimmaktor</a:t>
            </a:r>
            <a:endParaRPr lang="de-DE" sz="1000" dirty="0" smtClean="0">
              <a:latin typeface="Calibri" panose="020F0502020204030204" pitchFamily="34" charset="0"/>
            </a:endParaRPr>
          </a:p>
          <a:p>
            <a:pPr>
              <a:spcAft>
                <a:spcPts val="800"/>
              </a:spcAft>
            </a:pPr>
            <a:r>
              <a:rPr lang="de-DE" sz="1000" dirty="0" smtClean="0">
                <a:latin typeface="Calibri" panose="020F0502020204030204" pitchFamily="34" charset="0"/>
              </a:rPr>
              <a:t>Stellantrieb (Ventil/Klappe)</a:t>
            </a:r>
          </a:p>
          <a:p>
            <a:pPr>
              <a:spcAft>
                <a:spcPts val="800"/>
              </a:spcAft>
            </a:pPr>
            <a:r>
              <a:rPr lang="de-DE" sz="1000" dirty="0" smtClean="0">
                <a:latin typeface="Calibri" panose="020F0502020204030204" pitchFamily="34" charset="0"/>
              </a:rPr>
              <a:t>Leuchtenanschluss</a:t>
            </a:r>
          </a:p>
          <a:p>
            <a:pPr>
              <a:spcAft>
                <a:spcPts val="800"/>
              </a:spcAft>
            </a:pPr>
            <a:r>
              <a:rPr lang="de-DE" sz="1000" dirty="0" smtClean="0">
                <a:latin typeface="Calibri" panose="020F0502020204030204" pitchFamily="34" charset="0"/>
              </a:rPr>
              <a:t>Zeitschaltuhr</a:t>
            </a:r>
          </a:p>
          <a:p>
            <a:pPr>
              <a:spcAft>
                <a:spcPts val="800"/>
              </a:spcAft>
            </a:pPr>
            <a:r>
              <a:rPr lang="de-DE" sz="1000" dirty="0" smtClean="0">
                <a:latin typeface="Calibri" panose="020F0502020204030204" pitchFamily="34" charset="0"/>
              </a:rPr>
              <a:t>Kamera</a:t>
            </a:r>
          </a:p>
          <a:p>
            <a:pPr>
              <a:spcAft>
                <a:spcPts val="800"/>
              </a:spcAft>
            </a:pPr>
            <a:r>
              <a:rPr lang="de-DE" sz="1000" dirty="0" smtClean="0">
                <a:latin typeface="Calibri" panose="020F0502020204030204" pitchFamily="34" charset="0"/>
              </a:rPr>
              <a:t>Repeater</a:t>
            </a:r>
          </a:p>
          <a:p>
            <a:pPr>
              <a:spcAft>
                <a:spcPts val="800"/>
              </a:spcAft>
            </a:pPr>
            <a:r>
              <a:rPr lang="de-DE" sz="1000" dirty="0">
                <a:latin typeface="Calibri" panose="020F0502020204030204" pitchFamily="34" charset="0"/>
              </a:rPr>
              <a:t>Gerät </a:t>
            </a:r>
            <a:r>
              <a:rPr lang="de-DE" sz="1000" dirty="0" smtClean="0">
                <a:latin typeface="Calibri" panose="020F0502020204030204" pitchFamily="34" charset="0"/>
              </a:rPr>
              <a:t>allgemein</a:t>
            </a:r>
            <a:endParaRPr lang="de-DE" sz="1000" dirty="0">
              <a:latin typeface="Calibri" panose="020F0502020204030204" pitchFamily="34" charset="0"/>
            </a:endParaRPr>
          </a:p>
        </p:txBody>
      </p:sp>
      <p:grpSp>
        <p:nvGrpSpPr>
          <p:cNvPr id="303" name="Gruppieren 63"/>
          <p:cNvGrpSpPr/>
          <p:nvPr/>
        </p:nvGrpSpPr>
        <p:grpSpPr>
          <a:xfrm>
            <a:off x="7195139" y="3032843"/>
            <a:ext cx="72008" cy="72008"/>
            <a:chOff x="251520" y="4730274"/>
            <a:chExt cx="285752" cy="285752"/>
          </a:xfrm>
        </p:grpSpPr>
        <p:sp>
          <p:nvSpPr>
            <p:cNvPr id="304" name="Rechteck 303"/>
            <p:cNvSpPr/>
            <p:nvPr/>
          </p:nvSpPr>
          <p:spPr>
            <a:xfrm>
              <a:off x="251520" y="4730274"/>
              <a:ext cx="285752" cy="285752"/>
            </a:xfrm>
            <a:prstGeom prst="rect">
              <a:avLst/>
            </a:prstGeom>
            <a:solidFill>
              <a:schemeClr val="bg1"/>
            </a:solidFill>
            <a:ln w="6350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de-DE">
                <a:solidFill>
                  <a:schemeClr val="tx1"/>
                </a:solidFill>
                <a:latin typeface="Calibri" panose="020F0502020204030204" pitchFamily="34" charset="0"/>
              </a:endParaRPr>
            </a:p>
          </p:txBody>
        </p:sp>
        <p:cxnSp>
          <p:nvCxnSpPr>
            <p:cNvPr id="305" name="Gerade Verbindung mit Pfeil 304"/>
            <p:cNvCxnSpPr/>
            <p:nvPr/>
          </p:nvCxnSpPr>
          <p:spPr>
            <a:xfrm rot="16200000" flipH="1">
              <a:off x="368787" y="4767696"/>
              <a:ext cx="142876" cy="142876"/>
            </a:xfrm>
            <a:prstGeom prst="straightConnector1">
              <a:avLst/>
            </a:prstGeom>
            <a:ln w="6350">
              <a:solidFill>
                <a:schemeClr val="tx1"/>
              </a:solidFill>
              <a:tailEnd type="non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6" name="Gerade Verbindung mit Pfeil 305"/>
            <p:cNvCxnSpPr/>
            <p:nvPr/>
          </p:nvCxnSpPr>
          <p:spPr>
            <a:xfrm rot="16200000" flipH="1">
              <a:off x="297349" y="4839134"/>
              <a:ext cx="142876" cy="142876"/>
            </a:xfrm>
            <a:prstGeom prst="straightConnector1">
              <a:avLst/>
            </a:prstGeom>
            <a:ln w="6350">
              <a:solidFill>
                <a:schemeClr val="tx1"/>
              </a:solidFill>
              <a:tailEnd type="non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7" name="Rechteck 306"/>
          <p:cNvSpPr/>
          <p:nvPr/>
        </p:nvSpPr>
        <p:spPr>
          <a:xfrm>
            <a:off x="7140158" y="6041495"/>
            <a:ext cx="181969" cy="119617"/>
          </a:xfrm>
          <a:prstGeom prst="rect">
            <a:avLst/>
          </a:prstGeom>
          <a:solidFill>
            <a:schemeClr val="bg1"/>
          </a:solidFill>
          <a:ln w="6350" algn="ctr">
            <a:solidFill>
              <a:schemeClr val="tx1"/>
            </a:solidFill>
            <a:round/>
            <a:headEnd/>
            <a:tailEnd/>
          </a:ln>
        </p:spPr>
        <p:txBody>
          <a:bodyPr lIns="0" tIns="0" rIns="0" bIns="0" anchor="ctr" anchorCtr="0"/>
          <a:lstStyle/>
          <a:p>
            <a:pPr algn="ctr"/>
            <a:r>
              <a:rPr lang="de-DE" sz="400" dirty="0" smtClean="0">
                <a:solidFill>
                  <a:schemeClr val="tx1"/>
                </a:solidFill>
                <a:latin typeface="Calibri" panose="020F0502020204030204" pitchFamily="34" charset="0"/>
              </a:rPr>
              <a:t>…</a:t>
            </a:r>
            <a:endParaRPr lang="de-DE" sz="1200" dirty="0">
              <a:solidFill>
                <a:schemeClr val="tx1"/>
              </a:solidFill>
              <a:latin typeface="Calibri" panose="020F0502020204030204" pitchFamily="34" charset="0"/>
            </a:endParaRPr>
          </a:p>
        </p:txBody>
      </p:sp>
      <p:grpSp>
        <p:nvGrpSpPr>
          <p:cNvPr id="308" name="Gruppieren 307"/>
          <p:cNvGrpSpPr/>
          <p:nvPr/>
        </p:nvGrpSpPr>
        <p:grpSpPr>
          <a:xfrm>
            <a:off x="7148935" y="1955825"/>
            <a:ext cx="164416" cy="172689"/>
            <a:chOff x="10018096" y="3891598"/>
            <a:chExt cx="164416" cy="172689"/>
          </a:xfrm>
        </p:grpSpPr>
        <p:grpSp>
          <p:nvGrpSpPr>
            <p:cNvPr id="309" name="Gruppieren 163"/>
            <p:cNvGrpSpPr/>
            <p:nvPr/>
          </p:nvGrpSpPr>
          <p:grpSpPr>
            <a:xfrm>
              <a:off x="10018096" y="3901173"/>
              <a:ext cx="81557" cy="163114"/>
              <a:chOff x="3500430" y="3429000"/>
              <a:chExt cx="142876" cy="286546"/>
            </a:xfrm>
          </p:grpSpPr>
          <p:grpSp>
            <p:nvGrpSpPr>
              <p:cNvPr id="311" name="Gruppieren 120"/>
              <p:cNvGrpSpPr/>
              <p:nvPr/>
            </p:nvGrpSpPr>
            <p:grpSpPr>
              <a:xfrm>
                <a:off x="3500430" y="3429000"/>
                <a:ext cx="142876" cy="286546"/>
                <a:chOff x="6429388" y="1499380"/>
                <a:chExt cx="142876" cy="286546"/>
              </a:xfrm>
            </p:grpSpPr>
            <p:sp>
              <p:nvSpPr>
                <p:cNvPr id="313" name="Ellipse 166"/>
                <p:cNvSpPr>
                  <a:spLocks noChangeArrowheads="1"/>
                </p:cNvSpPr>
                <p:nvPr/>
              </p:nvSpPr>
              <p:spPr bwMode="auto">
                <a:xfrm>
                  <a:off x="6429388" y="1499380"/>
                  <a:ext cx="142876" cy="143670"/>
                </a:xfrm>
                <a:prstGeom prst="ellipse">
                  <a:avLst/>
                </a:prstGeom>
                <a:solidFill>
                  <a:schemeClr val="bg1"/>
                </a:solidFill>
                <a:ln w="6350" cap="rnd" algn="ctr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lIns="0" tIns="0" rIns="0" bIns="0" anchor="ctr" anchorCtr="0"/>
                <a:lstStyle/>
                <a:p>
                  <a:pPr algn="ctr"/>
                  <a:endParaRPr lang="de-DE" sz="100" dirty="0" smtClean="0">
                    <a:latin typeface="Calibri" panose="020F0502020204030204" pitchFamily="34" charset="0"/>
                  </a:endParaRPr>
                </a:p>
                <a:p>
                  <a:pPr algn="ctr"/>
                  <a:endParaRPr lang="de-DE" sz="100" dirty="0">
                    <a:latin typeface="Calibri" panose="020F0502020204030204" pitchFamily="34" charset="0"/>
                  </a:endParaRPr>
                </a:p>
              </p:txBody>
            </p:sp>
            <p:cxnSp>
              <p:nvCxnSpPr>
                <p:cNvPr id="314" name="Gerade Verbindung 313"/>
                <p:cNvCxnSpPr/>
                <p:nvPr/>
              </p:nvCxnSpPr>
              <p:spPr>
                <a:xfrm rot="5400000" flipH="1" flipV="1">
                  <a:off x="6429785" y="1714091"/>
                  <a:ext cx="142876" cy="794"/>
                </a:xfrm>
                <a:prstGeom prst="line">
                  <a:avLst/>
                </a:prstGeom>
                <a:solidFill>
                  <a:schemeClr val="bg1"/>
                </a:solidFill>
                <a:ln w="6350" cap="rnd" algn="ctr">
                  <a:solidFill>
                    <a:schemeClr val="tx1"/>
                  </a:solidFill>
                  <a:round/>
                  <a:headEnd/>
                  <a:tailEnd/>
                </a:ln>
              </p:spPr>
            </p:cxnSp>
          </p:grpSp>
          <p:cxnSp>
            <p:nvCxnSpPr>
              <p:cNvPr id="312" name="Gerade Verbindung 311"/>
              <p:cNvCxnSpPr>
                <a:stCxn id="313" idx="2"/>
                <a:endCxn id="313" idx="6"/>
              </p:cNvCxnSpPr>
              <p:nvPr/>
            </p:nvCxnSpPr>
            <p:spPr>
              <a:xfrm rot="10800000" flipH="1">
                <a:off x="3500430" y="3500835"/>
                <a:ext cx="142876" cy="1588"/>
              </a:xfrm>
              <a:prstGeom prst="line">
                <a:avLst/>
              </a:prstGeom>
              <a:solidFill>
                <a:schemeClr val="bg1"/>
              </a:solidFill>
              <a:ln w="6350" cap="rnd" algn="ctr">
                <a:solidFill>
                  <a:schemeClr val="tx1"/>
                </a:solidFill>
                <a:round/>
                <a:headEnd/>
                <a:tailEnd/>
              </a:ln>
            </p:spPr>
          </p:cxnSp>
        </p:grpSp>
        <p:sp>
          <p:nvSpPr>
            <p:cNvPr id="310" name="Freeform 177"/>
            <p:cNvSpPr>
              <a:spLocks/>
            </p:cNvSpPr>
            <p:nvPr/>
          </p:nvSpPr>
          <p:spPr bwMode="auto">
            <a:xfrm>
              <a:off x="10113104" y="3891598"/>
              <a:ext cx="69408" cy="40993"/>
            </a:xfrm>
            <a:custGeom>
              <a:avLst/>
              <a:gdLst>
                <a:gd name="connsiteX0" fmla="*/ 0 w 11725"/>
                <a:gd name="connsiteY0" fmla="*/ 9677 h 9677"/>
                <a:gd name="connsiteX1" fmla="*/ 5192 w 11725"/>
                <a:gd name="connsiteY1" fmla="*/ 9677 h 9677"/>
                <a:gd name="connsiteX2" fmla="*/ 5192 w 11725"/>
                <a:gd name="connsiteY2" fmla="*/ 0 h 9677"/>
                <a:gd name="connsiteX3" fmla="*/ 11725 w 11725"/>
                <a:gd name="connsiteY3" fmla="*/ 7163 h 9677"/>
                <a:gd name="connsiteX0" fmla="*/ 0 w 8375"/>
                <a:gd name="connsiteY0" fmla="*/ 10053 h 10053"/>
                <a:gd name="connsiteX1" fmla="*/ 4428 w 8375"/>
                <a:gd name="connsiteY1" fmla="*/ 10053 h 10053"/>
                <a:gd name="connsiteX2" fmla="*/ 4428 w 8375"/>
                <a:gd name="connsiteY2" fmla="*/ 53 h 10053"/>
                <a:gd name="connsiteX3" fmla="*/ 8375 w 8375"/>
                <a:gd name="connsiteY3" fmla="*/ 0 h 100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375" h="10053">
                  <a:moveTo>
                    <a:pt x="0" y="10053"/>
                  </a:moveTo>
                  <a:lnTo>
                    <a:pt x="4428" y="10053"/>
                  </a:lnTo>
                  <a:lnTo>
                    <a:pt x="4428" y="53"/>
                  </a:lnTo>
                  <a:lnTo>
                    <a:pt x="8375" y="0"/>
                  </a:lnTo>
                </a:path>
              </a:pathLst>
            </a:custGeom>
            <a:noFill/>
            <a:ln w="63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de-DE" sz="1000">
                <a:latin typeface="Calibri" panose="020F0502020204030204" pitchFamily="34" charset="0"/>
              </a:endParaRPr>
            </a:p>
          </p:txBody>
        </p:sp>
      </p:grpSp>
      <p:grpSp>
        <p:nvGrpSpPr>
          <p:cNvPr id="315" name="Gruppieren 314"/>
          <p:cNvGrpSpPr/>
          <p:nvPr/>
        </p:nvGrpSpPr>
        <p:grpSpPr>
          <a:xfrm>
            <a:off x="7148936" y="2200521"/>
            <a:ext cx="164417" cy="174231"/>
            <a:chOff x="10018096" y="4180123"/>
            <a:chExt cx="164417" cy="174231"/>
          </a:xfrm>
        </p:grpSpPr>
        <p:grpSp>
          <p:nvGrpSpPr>
            <p:cNvPr id="316" name="Gruppieren 163"/>
            <p:cNvGrpSpPr/>
            <p:nvPr/>
          </p:nvGrpSpPr>
          <p:grpSpPr>
            <a:xfrm>
              <a:off x="10018096" y="4191240"/>
              <a:ext cx="81557" cy="163114"/>
              <a:chOff x="3500430" y="3429000"/>
              <a:chExt cx="142876" cy="286546"/>
            </a:xfrm>
          </p:grpSpPr>
          <p:grpSp>
            <p:nvGrpSpPr>
              <p:cNvPr id="318" name="Gruppieren 120"/>
              <p:cNvGrpSpPr/>
              <p:nvPr/>
            </p:nvGrpSpPr>
            <p:grpSpPr>
              <a:xfrm>
                <a:off x="3500430" y="3429000"/>
                <a:ext cx="142876" cy="286546"/>
                <a:chOff x="6429388" y="1499380"/>
                <a:chExt cx="142876" cy="286546"/>
              </a:xfrm>
            </p:grpSpPr>
            <p:sp>
              <p:nvSpPr>
                <p:cNvPr id="320" name="Ellipse 166"/>
                <p:cNvSpPr>
                  <a:spLocks noChangeArrowheads="1"/>
                </p:cNvSpPr>
                <p:nvPr/>
              </p:nvSpPr>
              <p:spPr bwMode="auto">
                <a:xfrm>
                  <a:off x="6429388" y="1499380"/>
                  <a:ext cx="142876" cy="143670"/>
                </a:xfrm>
                <a:prstGeom prst="ellipse">
                  <a:avLst/>
                </a:prstGeom>
                <a:solidFill>
                  <a:schemeClr val="bg1"/>
                </a:solidFill>
                <a:ln w="6350" cap="rnd" algn="ctr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lIns="0" tIns="0" rIns="0" bIns="0" anchor="ctr" anchorCtr="0"/>
                <a:lstStyle/>
                <a:p>
                  <a:pPr algn="ctr"/>
                  <a:endParaRPr lang="de-DE" sz="100" dirty="0" smtClean="0">
                    <a:latin typeface="Calibri" panose="020F0502020204030204" pitchFamily="34" charset="0"/>
                  </a:endParaRPr>
                </a:p>
                <a:p>
                  <a:pPr algn="ctr"/>
                  <a:endParaRPr lang="de-DE" sz="100" dirty="0">
                    <a:latin typeface="Calibri" panose="020F0502020204030204" pitchFamily="34" charset="0"/>
                  </a:endParaRPr>
                </a:p>
              </p:txBody>
            </p:sp>
            <p:cxnSp>
              <p:nvCxnSpPr>
                <p:cNvPr id="321" name="Gerade Verbindung 320"/>
                <p:cNvCxnSpPr/>
                <p:nvPr/>
              </p:nvCxnSpPr>
              <p:spPr>
                <a:xfrm rot="5400000" flipH="1" flipV="1">
                  <a:off x="6429785" y="1714091"/>
                  <a:ext cx="142876" cy="794"/>
                </a:xfrm>
                <a:prstGeom prst="line">
                  <a:avLst/>
                </a:prstGeom>
                <a:solidFill>
                  <a:schemeClr val="bg1"/>
                </a:solidFill>
                <a:ln w="6350" cap="rnd" algn="ctr">
                  <a:solidFill>
                    <a:schemeClr val="tx1"/>
                  </a:solidFill>
                  <a:round/>
                  <a:headEnd/>
                  <a:tailEnd/>
                </a:ln>
              </p:spPr>
            </p:cxnSp>
          </p:grpSp>
          <p:cxnSp>
            <p:nvCxnSpPr>
              <p:cNvPr id="319" name="Gerade Verbindung 318"/>
              <p:cNvCxnSpPr>
                <a:stCxn id="320" idx="2"/>
                <a:endCxn id="320" idx="6"/>
              </p:cNvCxnSpPr>
              <p:nvPr/>
            </p:nvCxnSpPr>
            <p:spPr>
              <a:xfrm rot="10800000" flipH="1">
                <a:off x="3500430" y="3500835"/>
                <a:ext cx="142876" cy="1588"/>
              </a:xfrm>
              <a:prstGeom prst="line">
                <a:avLst/>
              </a:prstGeom>
              <a:solidFill>
                <a:schemeClr val="bg1"/>
              </a:solidFill>
              <a:ln w="6350" cap="rnd" algn="ctr">
                <a:solidFill>
                  <a:schemeClr val="tx1"/>
                </a:solidFill>
                <a:round/>
                <a:headEnd/>
                <a:tailEnd/>
              </a:ln>
            </p:spPr>
          </p:cxnSp>
        </p:grpSp>
        <p:sp>
          <p:nvSpPr>
            <p:cNvPr id="317" name="Freeform 178"/>
            <p:cNvSpPr>
              <a:spLocks/>
            </p:cNvSpPr>
            <p:nvPr/>
          </p:nvSpPr>
          <p:spPr bwMode="auto">
            <a:xfrm>
              <a:off x="10100352" y="4180123"/>
              <a:ext cx="82161" cy="27186"/>
            </a:xfrm>
            <a:custGeom>
              <a:avLst/>
              <a:gdLst/>
              <a:ahLst/>
              <a:cxnLst>
                <a:cxn ang="0">
                  <a:pos x="0" y="45"/>
                </a:cxn>
                <a:cxn ang="0">
                  <a:pos x="136" y="0"/>
                </a:cxn>
                <a:cxn ang="0">
                  <a:pos x="136" y="45"/>
                </a:cxn>
                <a:cxn ang="0">
                  <a:pos x="0" y="45"/>
                </a:cxn>
              </a:cxnLst>
              <a:rect l="0" t="0" r="r" b="b"/>
              <a:pathLst>
                <a:path w="136" h="45">
                  <a:moveTo>
                    <a:pt x="0" y="45"/>
                  </a:moveTo>
                  <a:lnTo>
                    <a:pt x="136" y="0"/>
                  </a:lnTo>
                  <a:lnTo>
                    <a:pt x="136" y="45"/>
                  </a:lnTo>
                  <a:lnTo>
                    <a:pt x="0" y="45"/>
                  </a:lnTo>
                  <a:close/>
                </a:path>
              </a:pathLst>
            </a:custGeom>
            <a:noFill/>
            <a:ln w="63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de-DE" sz="1000">
                <a:latin typeface="Calibri" panose="020F0502020204030204" pitchFamily="34" charset="0"/>
              </a:endParaRPr>
            </a:p>
          </p:txBody>
        </p:sp>
      </p:grpSp>
      <p:grpSp>
        <p:nvGrpSpPr>
          <p:cNvPr id="322" name="Gruppieren 321"/>
          <p:cNvGrpSpPr/>
          <p:nvPr/>
        </p:nvGrpSpPr>
        <p:grpSpPr>
          <a:xfrm>
            <a:off x="7189285" y="2488554"/>
            <a:ext cx="83715" cy="131599"/>
            <a:chOff x="-1332656" y="3131554"/>
            <a:chExt cx="432048" cy="777119"/>
          </a:xfrm>
        </p:grpSpPr>
        <p:sp>
          <p:nvSpPr>
            <p:cNvPr id="324" name="Ellipse 323"/>
            <p:cNvSpPr/>
            <p:nvPr/>
          </p:nvSpPr>
          <p:spPr>
            <a:xfrm>
              <a:off x="-1332656" y="3131554"/>
              <a:ext cx="432048" cy="431306"/>
            </a:xfrm>
            <a:prstGeom prst="ellipse">
              <a:avLst/>
            </a:prstGeom>
            <a:solidFill>
              <a:schemeClr val="bg1"/>
            </a:solidFill>
            <a:ln w="6350" cap="rnd" algn="ctr">
              <a:solidFill>
                <a:schemeClr val="tx1"/>
              </a:solidFill>
              <a:round/>
              <a:headEnd/>
              <a:tailEnd/>
            </a:ln>
          </p:spPr>
          <p:txBody>
            <a:bodyPr lIns="0" tIns="0" rIns="0" bIns="0" anchor="ctr" anchorCtr="0"/>
            <a:lstStyle/>
            <a:p>
              <a:pPr algn="ctr"/>
              <a:endParaRPr lang="de-DE" sz="100">
                <a:solidFill>
                  <a:schemeClr val="tx1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325" name="Flussdiagramm: Alternativer Prozess 324"/>
            <p:cNvSpPr/>
            <p:nvPr/>
          </p:nvSpPr>
          <p:spPr>
            <a:xfrm rot="5400000">
              <a:off x="-1429597" y="3523700"/>
              <a:ext cx="633846" cy="136100"/>
            </a:xfrm>
            <a:prstGeom prst="flowChartAlternateProcess">
              <a:avLst/>
            </a:prstGeom>
            <a:solidFill>
              <a:schemeClr val="bg1"/>
            </a:solidFill>
            <a:ln w="6350" cap="rnd" algn="ctr">
              <a:solidFill>
                <a:schemeClr val="tx1"/>
              </a:solidFill>
              <a:round/>
              <a:headEnd/>
              <a:tailEnd/>
            </a:ln>
          </p:spPr>
          <p:txBody>
            <a:bodyPr lIns="0" tIns="0" rIns="0" bIns="0" anchor="ctr" anchorCtr="0"/>
            <a:lstStyle/>
            <a:p>
              <a:pPr algn="ctr"/>
              <a:endParaRPr lang="de-DE" sz="100">
                <a:solidFill>
                  <a:schemeClr val="tx1"/>
                </a:solidFill>
                <a:latin typeface="Calibri" panose="020F0502020204030204" pitchFamily="34" charset="0"/>
              </a:endParaRPr>
            </a:p>
          </p:txBody>
        </p:sp>
      </p:grpSp>
      <p:grpSp>
        <p:nvGrpSpPr>
          <p:cNvPr id="326" name="Gruppieren 325"/>
          <p:cNvGrpSpPr/>
          <p:nvPr/>
        </p:nvGrpSpPr>
        <p:grpSpPr>
          <a:xfrm>
            <a:off x="7153277" y="2764289"/>
            <a:ext cx="174772" cy="76609"/>
            <a:chOff x="3332202" y="3474814"/>
            <a:chExt cx="303693" cy="170209"/>
          </a:xfrm>
        </p:grpSpPr>
        <p:sp>
          <p:nvSpPr>
            <p:cNvPr id="327" name="Flussdiagramm: Prozess 326"/>
            <p:cNvSpPr/>
            <p:nvPr/>
          </p:nvSpPr>
          <p:spPr>
            <a:xfrm>
              <a:off x="3332202" y="3546640"/>
              <a:ext cx="303693" cy="98383"/>
            </a:xfrm>
            <a:prstGeom prst="flowChartProcess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000">
                <a:latin typeface="Calibri" panose="020F0502020204030204" pitchFamily="34" charset="0"/>
              </a:endParaRPr>
            </a:p>
          </p:txBody>
        </p:sp>
        <p:sp>
          <p:nvSpPr>
            <p:cNvPr id="328" name="Flussdiagramm: Prozess 327"/>
            <p:cNvSpPr/>
            <p:nvPr/>
          </p:nvSpPr>
          <p:spPr>
            <a:xfrm>
              <a:off x="3332203" y="3474814"/>
              <a:ext cx="303692" cy="45719"/>
            </a:xfrm>
            <a:prstGeom prst="flowChartProcess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000">
                <a:latin typeface="Calibri" panose="020F0502020204030204" pitchFamily="34" charset="0"/>
              </a:endParaRPr>
            </a:p>
          </p:txBody>
        </p:sp>
      </p:grpSp>
      <p:sp>
        <p:nvSpPr>
          <p:cNvPr id="329" name="Flussdiagramm: Alternativer Prozess 328"/>
          <p:cNvSpPr/>
          <p:nvPr/>
        </p:nvSpPr>
        <p:spPr>
          <a:xfrm>
            <a:off x="7163325" y="3516441"/>
            <a:ext cx="135635" cy="89049"/>
          </a:xfrm>
          <a:prstGeom prst="flowChartAlternateProcess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000">
              <a:latin typeface="Calibri" panose="020F0502020204030204" pitchFamily="34" charset="0"/>
            </a:endParaRPr>
          </a:p>
        </p:txBody>
      </p:sp>
      <p:grpSp>
        <p:nvGrpSpPr>
          <p:cNvPr id="330" name="Gruppieren 329"/>
          <p:cNvGrpSpPr/>
          <p:nvPr/>
        </p:nvGrpSpPr>
        <p:grpSpPr>
          <a:xfrm>
            <a:off x="7081268" y="4734744"/>
            <a:ext cx="299749" cy="169665"/>
            <a:chOff x="10352581" y="5064661"/>
            <a:chExt cx="299749" cy="169665"/>
          </a:xfrm>
        </p:grpSpPr>
        <p:grpSp>
          <p:nvGrpSpPr>
            <p:cNvPr id="331" name="Gruppieren 330"/>
            <p:cNvGrpSpPr/>
            <p:nvPr/>
          </p:nvGrpSpPr>
          <p:grpSpPr>
            <a:xfrm>
              <a:off x="10352581" y="5064661"/>
              <a:ext cx="123586" cy="168622"/>
              <a:chOff x="9324528" y="4047146"/>
              <a:chExt cx="324756" cy="443101"/>
            </a:xfrm>
          </p:grpSpPr>
          <p:grpSp>
            <p:nvGrpSpPr>
              <p:cNvPr id="338" name="Gruppieren 337"/>
              <p:cNvGrpSpPr/>
              <p:nvPr/>
            </p:nvGrpSpPr>
            <p:grpSpPr>
              <a:xfrm rot="10800000">
                <a:off x="9324528" y="4261460"/>
                <a:ext cx="324756" cy="228787"/>
                <a:chOff x="6357950" y="4343221"/>
                <a:chExt cx="324756" cy="228787"/>
              </a:xfrm>
            </p:grpSpPr>
            <p:sp>
              <p:nvSpPr>
                <p:cNvPr id="340" name="Rechteck 339"/>
                <p:cNvSpPr/>
                <p:nvPr/>
              </p:nvSpPr>
              <p:spPr>
                <a:xfrm>
                  <a:off x="6357951" y="4343221"/>
                  <a:ext cx="324755" cy="228787"/>
                </a:xfrm>
                <a:prstGeom prst="rect">
                  <a:avLst/>
                </a:prstGeom>
                <a:solidFill>
                  <a:schemeClr val="bg1"/>
                </a:solidFill>
                <a:ln w="63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 sz="1000">
                    <a:latin typeface="Calibri" panose="020F0502020204030204" pitchFamily="34" charset="0"/>
                  </a:endParaRPr>
                </a:p>
              </p:txBody>
            </p:sp>
            <p:sp>
              <p:nvSpPr>
                <p:cNvPr id="341" name="Gleichschenkliges Dreieck 340"/>
                <p:cNvSpPr/>
                <p:nvPr/>
              </p:nvSpPr>
              <p:spPr>
                <a:xfrm rot="16200000">
                  <a:off x="6527760" y="4362867"/>
                  <a:ext cx="139166" cy="164156"/>
                </a:xfrm>
                <a:prstGeom prst="triangle">
                  <a:avLst/>
                </a:prstGeom>
                <a:solidFill>
                  <a:schemeClr val="lt1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 sz="1000">
                    <a:latin typeface="Calibri" panose="020F0502020204030204" pitchFamily="34" charset="0"/>
                  </a:endParaRPr>
                </a:p>
              </p:txBody>
            </p:sp>
            <p:sp>
              <p:nvSpPr>
                <p:cNvPr id="342" name="Gleichschenkliges Dreieck 341"/>
                <p:cNvSpPr/>
                <p:nvPr/>
              </p:nvSpPr>
              <p:spPr>
                <a:xfrm rot="5400000">
                  <a:off x="6370445" y="4362867"/>
                  <a:ext cx="139166" cy="164156"/>
                </a:xfrm>
                <a:prstGeom prst="triangle">
                  <a:avLst/>
                </a:prstGeom>
                <a:solidFill>
                  <a:schemeClr val="lt1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 sz="1000">
                    <a:latin typeface="Calibri" panose="020F0502020204030204" pitchFamily="34" charset="0"/>
                  </a:endParaRPr>
                </a:p>
              </p:txBody>
            </p:sp>
            <p:cxnSp>
              <p:nvCxnSpPr>
                <p:cNvPr id="343" name="Gerade Verbindung 342"/>
                <p:cNvCxnSpPr>
                  <a:stCxn id="342" idx="0"/>
                </p:cNvCxnSpPr>
                <p:nvPr/>
              </p:nvCxnSpPr>
              <p:spPr>
                <a:xfrm>
                  <a:off x="6522106" y="4444944"/>
                  <a:ext cx="1" cy="122599"/>
                </a:xfrm>
                <a:prstGeom prst="line">
                  <a:avLst/>
                </a:prstGeom>
                <a:noFill/>
                <a:ln w="6350">
                  <a:solidFill>
                    <a:schemeClr val="tx1"/>
                  </a:solidFill>
                  <a:prstDash val="sys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</p:grpSp>
          <p:sp>
            <p:nvSpPr>
              <p:cNvPr id="339" name="Ellipse 166"/>
              <p:cNvSpPr>
                <a:spLocks noChangeArrowheads="1"/>
              </p:cNvSpPr>
              <p:nvPr/>
            </p:nvSpPr>
            <p:spPr bwMode="auto">
              <a:xfrm>
                <a:off x="9379749" y="4047146"/>
                <a:ext cx="214314" cy="214314"/>
              </a:xfrm>
              <a:prstGeom prst="ellipse">
                <a:avLst/>
              </a:prstGeom>
              <a:solidFill>
                <a:schemeClr val="bg1"/>
              </a:solidFill>
              <a:ln w="6350" cap="rnd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lIns="0" tIns="0" rIns="0" bIns="0" anchor="ctr" anchorCtr="0"/>
              <a:lstStyle/>
              <a:p>
                <a:pPr algn="ctr"/>
                <a:r>
                  <a:rPr lang="de-DE" sz="400" dirty="0" smtClean="0">
                    <a:latin typeface="Calibri" panose="020F0502020204030204" pitchFamily="34" charset="0"/>
                  </a:rPr>
                  <a:t>M</a:t>
                </a:r>
              </a:p>
            </p:txBody>
          </p:sp>
        </p:grpSp>
        <p:grpSp>
          <p:nvGrpSpPr>
            <p:cNvPr id="332" name="Gruppieren 331"/>
            <p:cNvGrpSpPr/>
            <p:nvPr/>
          </p:nvGrpSpPr>
          <p:grpSpPr>
            <a:xfrm>
              <a:off x="10570773" y="5064661"/>
              <a:ext cx="81557" cy="169665"/>
              <a:chOff x="10037329" y="4047146"/>
              <a:chExt cx="214314" cy="445842"/>
            </a:xfrm>
          </p:grpSpPr>
          <p:grpSp>
            <p:nvGrpSpPr>
              <p:cNvPr id="333" name="Gruppieren 332"/>
              <p:cNvGrpSpPr/>
              <p:nvPr/>
            </p:nvGrpSpPr>
            <p:grpSpPr>
              <a:xfrm>
                <a:off x="10070768" y="4346692"/>
                <a:ext cx="147436" cy="146296"/>
                <a:chOff x="389691" y="6021288"/>
                <a:chExt cx="147436" cy="146296"/>
              </a:xfrm>
            </p:grpSpPr>
            <p:sp>
              <p:nvSpPr>
                <p:cNvPr id="336" name="Ellipse 335"/>
                <p:cNvSpPr/>
                <p:nvPr/>
              </p:nvSpPr>
              <p:spPr>
                <a:xfrm>
                  <a:off x="432531" y="6063945"/>
                  <a:ext cx="61756" cy="58858"/>
                </a:xfrm>
                <a:prstGeom prst="ellipse">
                  <a:avLst/>
                </a:prstGeom>
                <a:solidFill>
                  <a:schemeClr val="tx1"/>
                </a:solidFill>
                <a:ln w="6350" cap="rnd" algn="ctr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rtlCol="0" anchor="ctr"/>
                <a:lstStyle/>
                <a:p>
                  <a:pPr algn="ctr"/>
                  <a:endParaRPr lang="de-DE" sz="1000">
                    <a:latin typeface="Calibri" panose="020F0502020204030204" pitchFamily="34" charset="0"/>
                  </a:endParaRPr>
                </a:p>
              </p:txBody>
            </p:sp>
            <p:cxnSp>
              <p:nvCxnSpPr>
                <p:cNvPr id="337" name="Gerade Verbindung 336"/>
                <p:cNvCxnSpPr/>
                <p:nvPr/>
              </p:nvCxnSpPr>
              <p:spPr>
                <a:xfrm flipH="1">
                  <a:off x="389691" y="6021288"/>
                  <a:ext cx="147436" cy="146296"/>
                </a:xfrm>
                <a:prstGeom prst="line">
                  <a:avLst/>
                </a:prstGeom>
                <a:solidFill>
                  <a:schemeClr val="bg1"/>
                </a:solidFill>
                <a:ln w="6350" algn="ctr">
                  <a:solidFill>
                    <a:schemeClr val="tx1"/>
                  </a:solidFill>
                  <a:round/>
                  <a:headEnd/>
                  <a:tailEnd/>
                </a:ln>
              </p:spPr>
            </p:cxnSp>
          </p:grpSp>
          <p:cxnSp>
            <p:nvCxnSpPr>
              <p:cNvPr id="334" name="Gerade Verbindung 333"/>
              <p:cNvCxnSpPr/>
              <p:nvPr/>
            </p:nvCxnSpPr>
            <p:spPr>
              <a:xfrm rot="10800000">
                <a:off x="10142707" y="4265925"/>
                <a:ext cx="1" cy="122599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335" name="Ellipse 166"/>
              <p:cNvSpPr>
                <a:spLocks noChangeArrowheads="1"/>
              </p:cNvSpPr>
              <p:nvPr/>
            </p:nvSpPr>
            <p:spPr bwMode="auto">
              <a:xfrm>
                <a:off x="10037329" y="4047146"/>
                <a:ext cx="214314" cy="214314"/>
              </a:xfrm>
              <a:prstGeom prst="ellipse">
                <a:avLst/>
              </a:prstGeom>
              <a:solidFill>
                <a:schemeClr val="bg1"/>
              </a:solidFill>
              <a:ln w="6350" cap="rnd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lIns="0" tIns="0" rIns="0" bIns="0" anchor="ctr" anchorCtr="0"/>
              <a:lstStyle/>
              <a:p>
                <a:pPr algn="ctr"/>
                <a:r>
                  <a:rPr lang="de-DE" sz="400" dirty="0" smtClean="0">
                    <a:latin typeface="Calibri" panose="020F0502020204030204" pitchFamily="34" charset="0"/>
                  </a:rPr>
                  <a:t>M</a:t>
                </a:r>
              </a:p>
            </p:txBody>
          </p:sp>
        </p:grpSp>
      </p:grpSp>
      <p:grpSp>
        <p:nvGrpSpPr>
          <p:cNvPr id="344" name="Gruppieren 343"/>
          <p:cNvGrpSpPr/>
          <p:nvPr/>
        </p:nvGrpSpPr>
        <p:grpSpPr>
          <a:xfrm>
            <a:off x="7142785" y="4256337"/>
            <a:ext cx="176715" cy="182480"/>
            <a:chOff x="10018550" y="5050802"/>
            <a:chExt cx="176715" cy="182480"/>
          </a:xfrm>
        </p:grpSpPr>
        <p:grpSp>
          <p:nvGrpSpPr>
            <p:cNvPr id="345" name="Gruppieren 120"/>
            <p:cNvGrpSpPr/>
            <p:nvPr/>
          </p:nvGrpSpPr>
          <p:grpSpPr>
            <a:xfrm>
              <a:off x="10018550" y="5070168"/>
              <a:ext cx="81557" cy="163114"/>
              <a:chOff x="6429388" y="1499380"/>
              <a:chExt cx="142876" cy="286546"/>
            </a:xfrm>
          </p:grpSpPr>
          <p:sp>
            <p:nvSpPr>
              <p:cNvPr id="347" name="Ellipse 166"/>
              <p:cNvSpPr>
                <a:spLocks noChangeArrowheads="1"/>
              </p:cNvSpPr>
              <p:nvPr/>
            </p:nvSpPr>
            <p:spPr bwMode="auto">
              <a:xfrm>
                <a:off x="6429388" y="1499380"/>
                <a:ext cx="142876" cy="143670"/>
              </a:xfrm>
              <a:prstGeom prst="ellipse">
                <a:avLst/>
              </a:prstGeom>
              <a:solidFill>
                <a:schemeClr val="bg1"/>
              </a:solidFill>
              <a:ln w="6350" cap="rnd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lIns="0" tIns="0" rIns="0" bIns="0" anchor="ctr" anchorCtr="0"/>
              <a:lstStyle/>
              <a:p>
                <a:pPr algn="ctr"/>
                <a:endParaRPr lang="de-DE" sz="100" dirty="0" smtClean="0">
                  <a:latin typeface="Calibri" panose="020F0502020204030204" pitchFamily="34" charset="0"/>
                </a:endParaRPr>
              </a:p>
            </p:txBody>
          </p:sp>
          <p:cxnSp>
            <p:nvCxnSpPr>
              <p:cNvPr id="348" name="Gerade Verbindung 347"/>
              <p:cNvCxnSpPr/>
              <p:nvPr/>
            </p:nvCxnSpPr>
            <p:spPr>
              <a:xfrm rot="5400000" flipH="1" flipV="1">
                <a:off x="6429785" y="1714091"/>
                <a:ext cx="142876" cy="794"/>
              </a:xfrm>
              <a:prstGeom prst="line">
                <a:avLst/>
              </a:prstGeom>
              <a:solidFill>
                <a:schemeClr val="bg1"/>
              </a:solidFill>
              <a:ln w="6350" cap="rnd" algn="ctr">
                <a:solidFill>
                  <a:schemeClr val="tx1"/>
                </a:solidFill>
                <a:round/>
                <a:headEnd/>
                <a:tailEnd/>
              </a:ln>
            </p:spPr>
          </p:cxnSp>
        </p:grpSp>
        <p:sp>
          <p:nvSpPr>
            <p:cNvPr id="346" name="Freeform 177"/>
            <p:cNvSpPr>
              <a:spLocks/>
            </p:cNvSpPr>
            <p:nvPr/>
          </p:nvSpPr>
          <p:spPr bwMode="auto">
            <a:xfrm>
              <a:off x="10125857" y="5050802"/>
              <a:ext cx="69408" cy="40993"/>
            </a:xfrm>
            <a:custGeom>
              <a:avLst/>
              <a:gdLst>
                <a:gd name="connsiteX0" fmla="*/ 0 w 11725"/>
                <a:gd name="connsiteY0" fmla="*/ 9677 h 9677"/>
                <a:gd name="connsiteX1" fmla="*/ 5192 w 11725"/>
                <a:gd name="connsiteY1" fmla="*/ 9677 h 9677"/>
                <a:gd name="connsiteX2" fmla="*/ 5192 w 11725"/>
                <a:gd name="connsiteY2" fmla="*/ 0 h 9677"/>
                <a:gd name="connsiteX3" fmla="*/ 11725 w 11725"/>
                <a:gd name="connsiteY3" fmla="*/ 7163 h 9677"/>
                <a:gd name="connsiteX0" fmla="*/ 0 w 8375"/>
                <a:gd name="connsiteY0" fmla="*/ 10053 h 10053"/>
                <a:gd name="connsiteX1" fmla="*/ 4428 w 8375"/>
                <a:gd name="connsiteY1" fmla="*/ 10053 h 10053"/>
                <a:gd name="connsiteX2" fmla="*/ 4428 w 8375"/>
                <a:gd name="connsiteY2" fmla="*/ 53 h 10053"/>
                <a:gd name="connsiteX3" fmla="*/ 8375 w 8375"/>
                <a:gd name="connsiteY3" fmla="*/ 0 h 100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375" h="10053">
                  <a:moveTo>
                    <a:pt x="0" y="10053"/>
                  </a:moveTo>
                  <a:lnTo>
                    <a:pt x="4428" y="10053"/>
                  </a:lnTo>
                  <a:lnTo>
                    <a:pt x="4428" y="53"/>
                  </a:lnTo>
                  <a:lnTo>
                    <a:pt x="8375" y="0"/>
                  </a:lnTo>
                </a:path>
              </a:pathLst>
            </a:custGeom>
            <a:noFill/>
            <a:ln w="63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de-DE" sz="1000">
                <a:latin typeface="Calibri" panose="020F0502020204030204" pitchFamily="34" charset="0"/>
              </a:endParaRPr>
            </a:p>
          </p:txBody>
        </p:sp>
      </p:grpSp>
      <p:grpSp>
        <p:nvGrpSpPr>
          <p:cNvPr id="349" name="Gruppieren 348"/>
          <p:cNvGrpSpPr/>
          <p:nvPr/>
        </p:nvGrpSpPr>
        <p:grpSpPr>
          <a:xfrm>
            <a:off x="7142785" y="4525200"/>
            <a:ext cx="176715" cy="163184"/>
            <a:chOff x="10018550" y="5338614"/>
            <a:chExt cx="176715" cy="163184"/>
          </a:xfrm>
        </p:grpSpPr>
        <p:grpSp>
          <p:nvGrpSpPr>
            <p:cNvPr id="350" name="Gruppieren 120"/>
            <p:cNvGrpSpPr/>
            <p:nvPr/>
          </p:nvGrpSpPr>
          <p:grpSpPr>
            <a:xfrm>
              <a:off x="10018550" y="5338684"/>
              <a:ext cx="81557" cy="163114"/>
              <a:chOff x="6429388" y="1499380"/>
              <a:chExt cx="142876" cy="286546"/>
            </a:xfrm>
          </p:grpSpPr>
          <p:sp>
            <p:nvSpPr>
              <p:cNvPr id="352" name="Ellipse 166"/>
              <p:cNvSpPr>
                <a:spLocks noChangeArrowheads="1"/>
              </p:cNvSpPr>
              <p:nvPr/>
            </p:nvSpPr>
            <p:spPr bwMode="auto">
              <a:xfrm>
                <a:off x="6429388" y="1499380"/>
                <a:ext cx="142876" cy="143670"/>
              </a:xfrm>
              <a:prstGeom prst="ellipse">
                <a:avLst/>
              </a:prstGeom>
              <a:solidFill>
                <a:schemeClr val="bg1"/>
              </a:solidFill>
              <a:ln w="6350" cap="rnd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lIns="0" tIns="0" rIns="0" bIns="0" anchor="ctr" anchorCtr="0"/>
              <a:lstStyle/>
              <a:p>
                <a:pPr algn="ctr"/>
                <a:endParaRPr lang="de-DE" sz="100" dirty="0" smtClean="0">
                  <a:latin typeface="Calibri" panose="020F0502020204030204" pitchFamily="34" charset="0"/>
                </a:endParaRPr>
              </a:p>
            </p:txBody>
          </p:sp>
          <p:cxnSp>
            <p:nvCxnSpPr>
              <p:cNvPr id="353" name="Gerade Verbindung 352"/>
              <p:cNvCxnSpPr/>
              <p:nvPr/>
            </p:nvCxnSpPr>
            <p:spPr>
              <a:xfrm rot="5400000" flipH="1" flipV="1">
                <a:off x="6429785" y="1714091"/>
                <a:ext cx="142876" cy="794"/>
              </a:xfrm>
              <a:prstGeom prst="line">
                <a:avLst/>
              </a:prstGeom>
              <a:solidFill>
                <a:schemeClr val="bg1"/>
              </a:solidFill>
              <a:ln w="6350" cap="rnd" algn="ctr">
                <a:solidFill>
                  <a:schemeClr val="tx1"/>
                </a:solidFill>
                <a:round/>
                <a:headEnd/>
                <a:tailEnd/>
              </a:ln>
            </p:spPr>
          </p:cxnSp>
        </p:grpSp>
        <p:sp>
          <p:nvSpPr>
            <p:cNvPr id="351" name="Freeform 178"/>
            <p:cNvSpPr>
              <a:spLocks/>
            </p:cNvSpPr>
            <p:nvPr/>
          </p:nvSpPr>
          <p:spPr bwMode="auto">
            <a:xfrm>
              <a:off x="10113104" y="5338614"/>
              <a:ext cx="82161" cy="27186"/>
            </a:xfrm>
            <a:custGeom>
              <a:avLst/>
              <a:gdLst/>
              <a:ahLst/>
              <a:cxnLst>
                <a:cxn ang="0">
                  <a:pos x="0" y="45"/>
                </a:cxn>
                <a:cxn ang="0">
                  <a:pos x="136" y="0"/>
                </a:cxn>
                <a:cxn ang="0">
                  <a:pos x="136" y="45"/>
                </a:cxn>
                <a:cxn ang="0">
                  <a:pos x="0" y="45"/>
                </a:cxn>
              </a:cxnLst>
              <a:rect l="0" t="0" r="r" b="b"/>
              <a:pathLst>
                <a:path w="136" h="45">
                  <a:moveTo>
                    <a:pt x="0" y="45"/>
                  </a:moveTo>
                  <a:lnTo>
                    <a:pt x="136" y="0"/>
                  </a:lnTo>
                  <a:lnTo>
                    <a:pt x="136" y="45"/>
                  </a:lnTo>
                  <a:lnTo>
                    <a:pt x="0" y="45"/>
                  </a:lnTo>
                  <a:close/>
                </a:path>
              </a:pathLst>
            </a:custGeom>
            <a:noFill/>
            <a:ln w="63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de-DE" sz="1000">
                <a:latin typeface="Calibri" panose="020F0502020204030204" pitchFamily="34" charset="0"/>
              </a:endParaRPr>
            </a:p>
          </p:txBody>
        </p:sp>
      </p:grpSp>
      <p:grpSp>
        <p:nvGrpSpPr>
          <p:cNvPr id="354" name="Gruppieren 353"/>
          <p:cNvGrpSpPr/>
          <p:nvPr/>
        </p:nvGrpSpPr>
        <p:grpSpPr>
          <a:xfrm>
            <a:off x="7190364" y="5292967"/>
            <a:ext cx="81557" cy="81783"/>
            <a:chOff x="683766" y="6112362"/>
            <a:chExt cx="214314" cy="214908"/>
          </a:xfrm>
        </p:grpSpPr>
        <p:sp>
          <p:nvSpPr>
            <p:cNvPr id="355" name="Ellipse 166"/>
            <p:cNvSpPr>
              <a:spLocks noChangeArrowheads="1"/>
            </p:cNvSpPr>
            <p:nvPr/>
          </p:nvSpPr>
          <p:spPr bwMode="auto">
            <a:xfrm>
              <a:off x="683766" y="6112362"/>
              <a:ext cx="214314" cy="214908"/>
            </a:xfrm>
            <a:prstGeom prst="ellipse">
              <a:avLst/>
            </a:prstGeom>
            <a:solidFill>
              <a:schemeClr val="bg1"/>
            </a:solidFill>
            <a:ln w="6350" cap="rnd" algn="ctr">
              <a:solidFill>
                <a:schemeClr val="tx1"/>
              </a:solidFill>
              <a:round/>
              <a:headEnd/>
              <a:tailEnd/>
            </a:ln>
          </p:spPr>
          <p:txBody>
            <a:bodyPr lIns="0" tIns="0" rIns="0" bIns="0" anchor="ctr" anchorCtr="0"/>
            <a:lstStyle/>
            <a:p>
              <a:pPr algn="ctr"/>
              <a:endParaRPr lang="de-DE" sz="100" dirty="0" smtClean="0">
                <a:latin typeface="Calibri" panose="020F0502020204030204" pitchFamily="34" charset="0"/>
              </a:endParaRPr>
            </a:p>
          </p:txBody>
        </p:sp>
        <p:sp>
          <p:nvSpPr>
            <p:cNvPr id="356" name="Line 149"/>
            <p:cNvSpPr>
              <a:spLocks noChangeShapeType="1"/>
            </p:cNvSpPr>
            <p:nvPr/>
          </p:nvSpPr>
          <p:spPr bwMode="auto">
            <a:xfrm>
              <a:off x="731520" y="6198942"/>
              <a:ext cx="60594" cy="38370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round/>
              <a:headEnd/>
              <a:tailEnd type="none" w="sm" len="sm"/>
            </a:ln>
            <a:effectLst/>
          </p:spPr>
          <p:txBody>
            <a:bodyPr/>
            <a:lstStyle/>
            <a:p>
              <a:endParaRPr lang="de-DE" sz="1000">
                <a:latin typeface="Calibri" panose="020F0502020204030204" pitchFamily="34" charset="0"/>
              </a:endParaRPr>
            </a:p>
          </p:txBody>
        </p:sp>
        <p:sp>
          <p:nvSpPr>
            <p:cNvPr id="357" name="Line 148"/>
            <p:cNvSpPr>
              <a:spLocks noChangeShapeType="1"/>
            </p:cNvSpPr>
            <p:nvPr/>
          </p:nvSpPr>
          <p:spPr bwMode="auto">
            <a:xfrm flipV="1">
              <a:off x="792115" y="6198940"/>
              <a:ext cx="74736" cy="38371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de-DE" sz="1000">
                <a:latin typeface="Calibri" panose="020F0502020204030204" pitchFamily="34" charset="0"/>
              </a:endParaRPr>
            </a:p>
          </p:txBody>
        </p:sp>
      </p:grpSp>
      <p:grpSp>
        <p:nvGrpSpPr>
          <p:cNvPr id="358" name="Gruppieren 357"/>
          <p:cNvGrpSpPr/>
          <p:nvPr/>
        </p:nvGrpSpPr>
        <p:grpSpPr>
          <a:xfrm>
            <a:off x="7163341" y="5743781"/>
            <a:ext cx="135603" cy="174390"/>
            <a:chOff x="6125552" y="5373216"/>
            <a:chExt cx="298651" cy="504056"/>
          </a:xfrm>
        </p:grpSpPr>
        <p:sp>
          <p:nvSpPr>
            <p:cNvPr id="359" name="Rectangle 116"/>
            <p:cNvSpPr>
              <a:spLocks noChangeArrowheads="1"/>
            </p:cNvSpPr>
            <p:nvPr/>
          </p:nvSpPr>
          <p:spPr bwMode="auto">
            <a:xfrm>
              <a:off x="6125552" y="5373216"/>
              <a:ext cx="298651" cy="504056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de-DE" sz="1600">
                <a:latin typeface="Calibri" panose="020F0502020204030204" pitchFamily="34" charset="0"/>
              </a:endParaRPr>
            </a:p>
          </p:txBody>
        </p:sp>
        <p:sp>
          <p:nvSpPr>
            <p:cNvPr id="360" name="AutoShape 181"/>
            <p:cNvSpPr>
              <a:spLocks noChangeArrowheads="1"/>
            </p:cNvSpPr>
            <p:nvPr/>
          </p:nvSpPr>
          <p:spPr bwMode="auto">
            <a:xfrm rot="16200000" flipV="1">
              <a:off x="6172148" y="5668930"/>
              <a:ext cx="159382" cy="144015"/>
            </a:xfrm>
            <a:prstGeom prst="triangle">
              <a:avLst>
                <a:gd name="adj" fmla="val 50000"/>
              </a:avLst>
            </a:prstGeom>
            <a:noFill/>
            <a:ln w="63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de-DE" sz="1000">
                <a:latin typeface="Calibri" panose="020F0502020204030204" pitchFamily="34" charset="0"/>
              </a:endParaRPr>
            </a:p>
          </p:txBody>
        </p:sp>
        <p:sp>
          <p:nvSpPr>
            <p:cNvPr id="361" name="AutoShape 181"/>
            <p:cNvSpPr>
              <a:spLocks noChangeArrowheads="1"/>
            </p:cNvSpPr>
            <p:nvPr/>
          </p:nvSpPr>
          <p:spPr bwMode="auto">
            <a:xfrm rot="5400000" flipH="1" flipV="1">
              <a:off x="6172148" y="5452907"/>
              <a:ext cx="159382" cy="144015"/>
            </a:xfrm>
            <a:prstGeom prst="triangle">
              <a:avLst>
                <a:gd name="adj" fmla="val 50000"/>
              </a:avLst>
            </a:prstGeom>
            <a:noFill/>
            <a:ln w="63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de-DE" sz="1000">
                <a:latin typeface="Calibri" panose="020F0502020204030204" pitchFamily="34" charset="0"/>
              </a:endParaRPr>
            </a:p>
          </p:txBody>
        </p:sp>
      </p:grpSp>
      <p:grpSp>
        <p:nvGrpSpPr>
          <p:cNvPr id="362" name="Gruppieren 361"/>
          <p:cNvGrpSpPr/>
          <p:nvPr/>
        </p:nvGrpSpPr>
        <p:grpSpPr>
          <a:xfrm>
            <a:off x="7152224" y="5544227"/>
            <a:ext cx="157837" cy="83448"/>
            <a:chOff x="3261947" y="5495708"/>
            <a:chExt cx="414761" cy="199349"/>
          </a:xfrm>
        </p:grpSpPr>
        <p:sp>
          <p:nvSpPr>
            <p:cNvPr id="363" name="AutoShape 181"/>
            <p:cNvSpPr>
              <a:spLocks noChangeArrowheads="1"/>
            </p:cNvSpPr>
            <p:nvPr/>
          </p:nvSpPr>
          <p:spPr bwMode="auto">
            <a:xfrm rot="16200000" flipV="1">
              <a:off x="3281999" y="5509468"/>
              <a:ext cx="131728" cy="171831"/>
            </a:xfrm>
            <a:prstGeom prst="triangle">
              <a:avLst>
                <a:gd name="adj" fmla="val 50000"/>
              </a:avLst>
            </a:prstGeom>
            <a:noFill/>
            <a:ln w="63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de-DE" sz="1000">
                <a:latin typeface="Calibri" panose="020F0502020204030204" pitchFamily="34" charset="0"/>
              </a:endParaRPr>
            </a:p>
          </p:txBody>
        </p:sp>
        <p:sp>
          <p:nvSpPr>
            <p:cNvPr id="364" name="Flussdiagramm: Alternativer Prozess 363"/>
            <p:cNvSpPr/>
            <p:nvPr/>
          </p:nvSpPr>
          <p:spPr>
            <a:xfrm>
              <a:off x="3347864" y="5495708"/>
              <a:ext cx="328844" cy="199349"/>
            </a:xfrm>
            <a:prstGeom prst="flowChartAlternateProcess">
              <a:avLst/>
            </a:prstGeom>
            <a:solidFill>
              <a:schemeClr val="bg1"/>
            </a:solidFill>
            <a:ln w="6350" algn="ctr">
              <a:solidFill>
                <a:schemeClr val="tx1"/>
              </a:solidFill>
              <a:round/>
              <a:headEnd/>
              <a:tailEnd/>
            </a:ln>
          </p:spPr>
          <p:txBody>
            <a:bodyPr lIns="0" tIns="0" rIns="0" bIns="0" anchor="ctr" anchorCtr="0"/>
            <a:lstStyle/>
            <a:p>
              <a:pPr algn="ctr"/>
              <a:endParaRPr lang="de-DE" sz="400">
                <a:solidFill>
                  <a:schemeClr val="tx1"/>
                </a:solidFill>
                <a:latin typeface="Calibri" panose="020F0502020204030204" pitchFamily="34" charset="0"/>
              </a:endParaRPr>
            </a:p>
          </p:txBody>
        </p:sp>
      </p:grpSp>
      <p:grpSp>
        <p:nvGrpSpPr>
          <p:cNvPr id="365" name="Gruppieren 364"/>
          <p:cNvGrpSpPr/>
          <p:nvPr/>
        </p:nvGrpSpPr>
        <p:grpSpPr>
          <a:xfrm>
            <a:off x="7144333" y="3968305"/>
            <a:ext cx="173619" cy="184909"/>
            <a:chOff x="9667591" y="5316889"/>
            <a:chExt cx="173619" cy="184909"/>
          </a:xfrm>
        </p:grpSpPr>
        <p:grpSp>
          <p:nvGrpSpPr>
            <p:cNvPr id="366" name="Gruppieren 120"/>
            <p:cNvGrpSpPr/>
            <p:nvPr/>
          </p:nvGrpSpPr>
          <p:grpSpPr>
            <a:xfrm>
              <a:off x="9667591" y="5338684"/>
              <a:ext cx="81557" cy="163114"/>
              <a:chOff x="6429388" y="1499380"/>
              <a:chExt cx="142876" cy="286546"/>
            </a:xfrm>
          </p:grpSpPr>
          <p:sp>
            <p:nvSpPr>
              <p:cNvPr id="370" name="Ellipse 166"/>
              <p:cNvSpPr>
                <a:spLocks noChangeArrowheads="1"/>
              </p:cNvSpPr>
              <p:nvPr/>
            </p:nvSpPr>
            <p:spPr bwMode="auto">
              <a:xfrm>
                <a:off x="6429388" y="1499380"/>
                <a:ext cx="142876" cy="143670"/>
              </a:xfrm>
              <a:prstGeom prst="ellipse">
                <a:avLst/>
              </a:prstGeom>
              <a:solidFill>
                <a:schemeClr val="bg1"/>
              </a:solidFill>
              <a:ln w="6350" cap="rnd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lIns="0" tIns="0" rIns="0" bIns="0" anchor="ctr" anchorCtr="0"/>
              <a:lstStyle/>
              <a:p>
                <a:pPr algn="ctr"/>
                <a:endParaRPr lang="de-DE" sz="100" dirty="0" smtClean="0">
                  <a:latin typeface="Calibri" panose="020F0502020204030204" pitchFamily="34" charset="0"/>
                </a:endParaRPr>
              </a:p>
            </p:txBody>
          </p:sp>
          <p:cxnSp>
            <p:nvCxnSpPr>
              <p:cNvPr id="371" name="Gerade Verbindung 370"/>
              <p:cNvCxnSpPr/>
              <p:nvPr/>
            </p:nvCxnSpPr>
            <p:spPr>
              <a:xfrm rot="5400000" flipH="1" flipV="1">
                <a:off x="6429785" y="1714091"/>
                <a:ext cx="142876" cy="794"/>
              </a:xfrm>
              <a:prstGeom prst="line">
                <a:avLst/>
              </a:prstGeom>
              <a:solidFill>
                <a:schemeClr val="bg1"/>
              </a:solidFill>
              <a:ln w="6350" cap="rnd" algn="ctr">
                <a:solidFill>
                  <a:schemeClr val="tx1"/>
                </a:solidFill>
                <a:round/>
                <a:headEnd/>
                <a:tailEnd/>
              </a:ln>
            </p:spPr>
          </p:cxnSp>
        </p:grpSp>
        <p:sp>
          <p:nvSpPr>
            <p:cNvPr id="367" name="Line 147"/>
            <p:cNvSpPr>
              <a:spLocks noChangeShapeType="1"/>
            </p:cNvSpPr>
            <p:nvPr/>
          </p:nvSpPr>
          <p:spPr bwMode="auto">
            <a:xfrm>
              <a:off x="9798167" y="5316889"/>
              <a:ext cx="43043" cy="0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de-DE" sz="1000">
                <a:latin typeface="Calibri" panose="020F0502020204030204" pitchFamily="34" charset="0"/>
              </a:endParaRPr>
            </a:p>
          </p:txBody>
        </p:sp>
        <p:sp>
          <p:nvSpPr>
            <p:cNvPr id="368" name="Line 148"/>
            <p:cNvSpPr>
              <a:spLocks noChangeShapeType="1"/>
            </p:cNvSpPr>
            <p:nvPr/>
          </p:nvSpPr>
          <p:spPr bwMode="auto">
            <a:xfrm>
              <a:off x="9798167" y="5371865"/>
              <a:ext cx="43043" cy="0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de-DE" sz="1000">
                <a:latin typeface="Calibri" panose="020F0502020204030204" pitchFamily="34" charset="0"/>
              </a:endParaRPr>
            </a:p>
          </p:txBody>
        </p:sp>
        <p:sp>
          <p:nvSpPr>
            <p:cNvPr id="369" name="Line 147"/>
            <p:cNvSpPr>
              <a:spLocks noChangeShapeType="1"/>
            </p:cNvSpPr>
            <p:nvPr/>
          </p:nvSpPr>
          <p:spPr bwMode="auto">
            <a:xfrm>
              <a:off x="9763938" y="5341338"/>
              <a:ext cx="43043" cy="0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de-DE" sz="1000">
                <a:latin typeface="Calibri" panose="020F0502020204030204" pitchFamily="34" charset="0"/>
              </a:endParaRPr>
            </a:p>
          </p:txBody>
        </p:sp>
      </p:grpSp>
      <p:grpSp>
        <p:nvGrpSpPr>
          <p:cNvPr id="372" name="Gruppieren 120"/>
          <p:cNvGrpSpPr/>
          <p:nvPr/>
        </p:nvGrpSpPr>
        <p:grpSpPr>
          <a:xfrm>
            <a:off x="7190364" y="3752281"/>
            <a:ext cx="81557" cy="163114"/>
            <a:chOff x="6429388" y="1499380"/>
            <a:chExt cx="142876" cy="286546"/>
          </a:xfrm>
        </p:grpSpPr>
        <p:sp>
          <p:nvSpPr>
            <p:cNvPr id="373" name="Ellipse 166"/>
            <p:cNvSpPr>
              <a:spLocks noChangeArrowheads="1"/>
            </p:cNvSpPr>
            <p:nvPr/>
          </p:nvSpPr>
          <p:spPr bwMode="auto">
            <a:xfrm>
              <a:off x="6429388" y="1499380"/>
              <a:ext cx="142876" cy="143670"/>
            </a:xfrm>
            <a:prstGeom prst="ellipse">
              <a:avLst/>
            </a:prstGeom>
            <a:solidFill>
              <a:schemeClr val="bg1"/>
            </a:solidFill>
            <a:ln w="6350" cap="rnd" algn="ctr">
              <a:solidFill>
                <a:schemeClr val="tx1"/>
              </a:solidFill>
              <a:round/>
              <a:headEnd/>
              <a:tailEnd/>
            </a:ln>
          </p:spPr>
          <p:txBody>
            <a:bodyPr lIns="0" tIns="0" rIns="0" bIns="0" anchor="ctr" anchorCtr="0"/>
            <a:lstStyle/>
            <a:p>
              <a:pPr algn="ctr"/>
              <a:endParaRPr lang="de-DE" sz="100" dirty="0" smtClean="0">
                <a:latin typeface="Calibri" panose="020F0502020204030204" pitchFamily="34" charset="0"/>
              </a:endParaRPr>
            </a:p>
          </p:txBody>
        </p:sp>
        <p:cxnSp>
          <p:nvCxnSpPr>
            <p:cNvPr id="374" name="Gerade Verbindung 373"/>
            <p:cNvCxnSpPr/>
            <p:nvPr/>
          </p:nvCxnSpPr>
          <p:spPr>
            <a:xfrm rot="5400000" flipH="1" flipV="1">
              <a:off x="6429785" y="1714091"/>
              <a:ext cx="142876" cy="794"/>
            </a:xfrm>
            <a:prstGeom prst="line">
              <a:avLst/>
            </a:prstGeom>
            <a:solidFill>
              <a:schemeClr val="bg1"/>
            </a:solidFill>
            <a:ln w="6350" cap="rnd" algn="ctr">
              <a:solidFill>
                <a:schemeClr val="tx1"/>
              </a:solidFill>
              <a:round/>
              <a:headEnd/>
              <a:tailEnd/>
            </a:ln>
          </p:spPr>
        </p:cxnSp>
      </p:grpSp>
      <p:grpSp>
        <p:nvGrpSpPr>
          <p:cNvPr id="375" name="Gruppieren 163"/>
          <p:cNvGrpSpPr/>
          <p:nvPr/>
        </p:nvGrpSpPr>
        <p:grpSpPr>
          <a:xfrm>
            <a:off x="7190364" y="339795"/>
            <a:ext cx="81557" cy="163114"/>
            <a:chOff x="3500430" y="3429000"/>
            <a:chExt cx="142876" cy="286546"/>
          </a:xfrm>
        </p:grpSpPr>
        <p:grpSp>
          <p:nvGrpSpPr>
            <p:cNvPr id="391" name="Gruppieren 120"/>
            <p:cNvGrpSpPr/>
            <p:nvPr/>
          </p:nvGrpSpPr>
          <p:grpSpPr>
            <a:xfrm>
              <a:off x="3500430" y="3429000"/>
              <a:ext cx="142876" cy="286546"/>
              <a:chOff x="6429388" y="1499380"/>
              <a:chExt cx="142876" cy="286546"/>
            </a:xfrm>
          </p:grpSpPr>
          <p:sp>
            <p:nvSpPr>
              <p:cNvPr id="393" name="Ellipse 166"/>
              <p:cNvSpPr>
                <a:spLocks noChangeArrowheads="1"/>
              </p:cNvSpPr>
              <p:nvPr/>
            </p:nvSpPr>
            <p:spPr bwMode="auto">
              <a:xfrm>
                <a:off x="6429388" y="1499380"/>
                <a:ext cx="142876" cy="143670"/>
              </a:xfrm>
              <a:prstGeom prst="ellipse">
                <a:avLst/>
              </a:prstGeom>
              <a:solidFill>
                <a:schemeClr val="bg1"/>
              </a:solidFill>
              <a:ln w="6350" cap="rnd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lIns="0" tIns="0" rIns="0" bIns="0" anchor="ctr" anchorCtr="0"/>
              <a:lstStyle/>
              <a:p>
                <a:pPr algn="ctr"/>
                <a:endParaRPr lang="de-DE" sz="100" dirty="0" smtClean="0">
                  <a:latin typeface="Calibri" panose="020F0502020204030204" pitchFamily="34" charset="0"/>
                </a:endParaRPr>
              </a:p>
              <a:p>
                <a:pPr algn="ctr"/>
                <a:endParaRPr lang="de-DE" sz="100" dirty="0">
                  <a:latin typeface="Calibri" panose="020F0502020204030204" pitchFamily="34" charset="0"/>
                </a:endParaRPr>
              </a:p>
            </p:txBody>
          </p:sp>
          <p:cxnSp>
            <p:nvCxnSpPr>
              <p:cNvPr id="394" name="Gerade Verbindung 393"/>
              <p:cNvCxnSpPr/>
              <p:nvPr/>
            </p:nvCxnSpPr>
            <p:spPr>
              <a:xfrm rot="5400000" flipH="1" flipV="1">
                <a:off x="6429785" y="1714091"/>
                <a:ext cx="142876" cy="794"/>
              </a:xfrm>
              <a:prstGeom prst="line">
                <a:avLst/>
              </a:prstGeom>
              <a:solidFill>
                <a:schemeClr val="bg1"/>
              </a:solidFill>
              <a:ln w="6350" cap="rnd" algn="ctr">
                <a:solidFill>
                  <a:schemeClr val="tx1"/>
                </a:solidFill>
                <a:round/>
                <a:headEnd/>
                <a:tailEnd/>
              </a:ln>
            </p:spPr>
          </p:cxnSp>
        </p:grpSp>
        <p:cxnSp>
          <p:nvCxnSpPr>
            <p:cNvPr id="392" name="Gerade Verbindung 391"/>
            <p:cNvCxnSpPr>
              <a:stCxn id="393" idx="2"/>
              <a:endCxn id="393" idx="6"/>
            </p:cNvCxnSpPr>
            <p:nvPr/>
          </p:nvCxnSpPr>
          <p:spPr>
            <a:xfrm rot="10800000" flipH="1">
              <a:off x="3500430" y="3500835"/>
              <a:ext cx="142876" cy="1588"/>
            </a:xfrm>
            <a:prstGeom prst="line">
              <a:avLst/>
            </a:prstGeom>
            <a:solidFill>
              <a:schemeClr val="bg1"/>
            </a:solidFill>
            <a:ln w="6350" cap="rnd" algn="ctr">
              <a:solidFill>
                <a:schemeClr val="tx1"/>
              </a:solidFill>
              <a:round/>
              <a:headEnd/>
              <a:tailEnd/>
            </a:ln>
          </p:spPr>
        </p:cxnSp>
      </p:grpSp>
      <p:grpSp>
        <p:nvGrpSpPr>
          <p:cNvPr id="395" name="Gruppieren 179"/>
          <p:cNvGrpSpPr>
            <a:grpSpLocks/>
          </p:cNvGrpSpPr>
          <p:nvPr/>
        </p:nvGrpSpPr>
        <p:grpSpPr bwMode="auto">
          <a:xfrm>
            <a:off x="7195420" y="5056945"/>
            <a:ext cx="71445" cy="71439"/>
            <a:chOff x="7977128" y="2990853"/>
            <a:chExt cx="238148" cy="238131"/>
          </a:xfrm>
        </p:grpSpPr>
        <p:cxnSp>
          <p:nvCxnSpPr>
            <p:cNvPr id="396" name="Gerade Verbindung 171"/>
            <p:cNvCxnSpPr>
              <a:cxnSpLocks noChangeShapeType="1"/>
            </p:cNvCxnSpPr>
            <p:nvPr/>
          </p:nvCxnSpPr>
          <p:spPr bwMode="auto">
            <a:xfrm rot="16200000" flipH="1">
              <a:off x="7977126" y="2990859"/>
              <a:ext cx="238127" cy="238124"/>
            </a:xfrm>
            <a:prstGeom prst="line">
              <a:avLst/>
            </a:prstGeom>
            <a:noFill/>
            <a:ln w="6350" cap="rnd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397" name="Gerade Verbindung 173"/>
            <p:cNvCxnSpPr>
              <a:cxnSpLocks noChangeShapeType="1"/>
            </p:cNvCxnSpPr>
            <p:nvPr/>
          </p:nvCxnSpPr>
          <p:spPr bwMode="auto">
            <a:xfrm rot="5400000" flipH="1" flipV="1">
              <a:off x="7977150" y="2990854"/>
              <a:ext cx="238127" cy="238125"/>
            </a:xfrm>
            <a:prstGeom prst="line">
              <a:avLst/>
            </a:prstGeom>
            <a:noFill/>
            <a:ln w="6350" cap="rnd" algn="ctr">
              <a:solidFill>
                <a:schemeClr val="tx1"/>
              </a:solidFill>
              <a:round/>
              <a:headEnd/>
              <a:tailEnd/>
            </a:ln>
          </p:spPr>
        </p:cxnSp>
      </p:grpSp>
      <p:grpSp>
        <p:nvGrpSpPr>
          <p:cNvPr id="398" name="Gruppieren 397"/>
          <p:cNvGrpSpPr>
            <a:grpSpLocks noChangeAspect="1"/>
          </p:cNvGrpSpPr>
          <p:nvPr/>
        </p:nvGrpSpPr>
        <p:grpSpPr>
          <a:xfrm>
            <a:off x="7252764" y="3226726"/>
            <a:ext cx="126000" cy="126000"/>
            <a:chOff x="6536714" y="2170386"/>
            <a:chExt cx="252000" cy="252000"/>
          </a:xfrm>
        </p:grpSpPr>
        <p:grpSp>
          <p:nvGrpSpPr>
            <p:cNvPr id="399" name="Gruppieren 398"/>
            <p:cNvGrpSpPr/>
            <p:nvPr/>
          </p:nvGrpSpPr>
          <p:grpSpPr>
            <a:xfrm>
              <a:off x="6561781" y="2276872"/>
              <a:ext cx="133352" cy="133352"/>
              <a:chOff x="6444208" y="2276872"/>
              <a:chExt cx="133352" cy="133352"/>
            </a:xfrm>
          </p:grpSpPr>
          <p:sp>
            <p:nvSpPr>
              <p:cNvPr id="405" name="Ellipse 404"/>
              <p:cNvSpPr/>
              <p:nvPr/>
            </p:nvSpPr>
            <p:spPr>
              <a:xfrm>
                <a:off x="6475165" y="2307829"/>
                <a:ext cx="71438" cy="71438"/>
              </a:xfrm>
              <a:prstGeom prst="ellipse">
                <a:avLst/>
              </a:prstGeom>
              <a:noFill/>
              <a:ln w="6350" cap="rnd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rtlCol="0" anchor="ctr"/>
              <a:lstStyle/>
              <a:p>
                <a:pPr algn="ctr"/>
                <a:endParaRPr lang="de-DE">
                  <a:latin typeface="Calibri" panose="020F0502020204030204" pitchFamily="34" charset="0"/>
                </a:endParaRPr>
              </a:p>
            </p:txBody>
          </p:sp>
          <p:sp>
            <p:nvSpPr>
              <p:cNvPr id="406" name="Ellipse 405"/>
              <p:cNvSpPr/>
              <p:nvPr/>
            </p:nvSpPr>
            <p:spPr>
              <a:xfrm>
                <a:off x="6444208" y="2276872"/>
                <a:ext cx="133352" cy="133352"/>
              </a:xfrm>
              <a:prstGeom prst="ellipse">
                <a:avLst/>
              </a:prstGeom>
              <a:noFill/>
              <a:ln w="6350" cap="rnd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rtlCol="0" anchor="ctr"/>
              <a:lstStyle/>
              <a:p>
                <a:pPr algn="ctr"/>
                <a:endParaRPr lang="de-DE">
                  <a:latin typeface="Calibri" panose="020F0502020204030204" pitchFamily="34" charset="0"/>
                </a:endParaRPr>
              </a:p>
            </p:txBody>
          </p:sp>
        </p:grpSp>
        <p:grpSp>
          <p:nvGrpSpPr>
            <p:cNvPr id="400" name="Gruppieren 399"/>
            <p:cNvGrpSpPr/>
            <p:nvPr/>
          </p:nvGrpSpPr>
          <p:grpSpPr>
            <a:xfrm>
              <a:off x="6536714" y="2170386"/>
              <a:ext cx="252000" cy="252000"/>
              <a:chOff x="6774385" y="1759273"/>
              <a:chExt cx="252000" cy="252000"/>
            </a:xfrm>
          </p:grpSpPr>
          <p:sp>
            <p:nvSpPr>
              <p:cNvPr id="401" name="Bogen 400"/>
              <p:cNvSpPr/>
              <p:nvPr/>
            </p:nvSpPr>
            <p:spPr>
              <a:xfrm>
                <a:off x="6774385" y="1759273"/>
                <a:ext cx="252000" cy="252000"/>
              </a:xfrm>
              <a:prstGeom prst="arc">
                <a:avLst>
                  <a:gd name="adj1" fmla="val 16735789"/>
                  <a:gd name="adj2" fmla="val 20756484"/>
                </a:avLst>
              </a:prstGeom>
              <a:noFill/>
              <a:ln w="6350" cap="rnd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rtlCol="0" anchor="ctr"/>
              <a:lstStyle/>
              <a:p>
                <a:pPr algn="ctr"/>
                <a:endParaRPr lang="de-DE">
                  <a:latin typeface="Calibri" panose="020F0502020204030204" pitchFamily="34" charset="0"/>
                </a:endParaRPr>
              </a:p>
            </p:txBody>
          </p:sp>
          <p:sp>
            <p:nvSpPr>
              <p:cNvPr id="403" name="Bogen 402"/>
              <p:cNvSpPr/>
              <p:nvPr/>
            </p:nvSpPr>
            <p:spPr>
              <a:xfrm>
                <a:off x="6837385" y="1822273"/>
                <a:ext cx="126000" cy="126000"/>
              </a:xfrm>
              <a:prstGeom prst="arc">
                <a:avLst>
                  <a:gd name="adj1" fmla="val 17107734"/>
                  <a:gd name="adj2" fmla="val 20957893"/>
                </a:avLst>
              </a:prstGeom>
              <a:noFill/>
              <a:ln w="6350" cap="rnd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rtlCol="0" anchor="ctr"/>
              <a:lstStyle/>
              <a:p>
                <a:pPr algn="ctr"/>
                <a:endParaRPr lang="de-DE">
                  <a:latin typeface="Calibri" panose="020F0502020204030204" pitchFamily="34" charset="0"/>
                </a:endParaRPr>
              </a:p>
            </p:txBody>
          </p:sp>
          <p:sp>
            <p:nvSpPr>
              <p:cNvPr id="404" name="Bogen 403"/>
              <p:cNvSpPr/>
              <p:nvPr/>
            </p:nvSpPr>
            <p:spPr>
              <a:xfrm>
                <a:off x="6805885" y="1790773"/>
                <a:ext cx="189000" cy="189000"/>
              </a:xfrm>
              <a:prstGeom prst="arc">
                <a:avLst>
                  <a:gd name="adj1" fmla="val 16867459"/>
                  <a:gd name="adj2" fmla="val 20861876"/>
                </a:avLst>
              </a:prstGeom>
              <a:noFill/>
              <a:ln w="6350" cap="rnd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rtlCol="0" anchor="ctr"/>
              <a:lstStyle/>
              <a:p>
                <a:pPr algn="ctr"/>
                <a:endParaRPr lang="de-DE">
                  <a:latin typeface="Calibri" panose="020F0502020204030204" pitchFamily="34" charset="0"/>
                </a:endParaRPr>
              </a:p>
            </p:txBody>
          </p:sp>
        </p:grpSp>
      </p:grpSp>
      <p:grpSp>
        <p:nvGrpSpPr>
          <p:cNvPr id="407" name="Gruppieren 406"/>
          <p:cNvGrpSpPr/>
          <p:nvPr/>
        </p:nvGrpSpPr>
        <p:grpSpPr>
          <a:xfrm>
            <a:off x="7459358" y="462572"/>
            <a:ext cx="1684618" cy="1477328"/>
            <a:chOff x="7405147" y="439852"/>
            <a:chExt cx="1684618" cy="1477328"/>
          </a:xfrm>
        </p:grpSpPr>
        <p:sp>
          <p:nvSpPr>
            <p:cNvPr id="408" name="Textfeld 407"/>
            <p:cNvSpPr txBox="1"/>
            <p:nvPr/>
          </p:nvSpPr>
          <p:spPr>
            <a:xfrm>
              <a:off x="7884368" y="439852"/>
              <a:ext cx="1205397" cy="14773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000" dirty="0" smtClean="0">
                  <a:latin typeface="Calibri" panose="020F0502020204030204" pitchFamily="34" charset="0"/>
                </a:rPr>
                <a:t>Temperatur Ist/Soll</a:t>
              </a:r>
              <a:endParaRPr lang="de-DE" sz="1000" dirty="0">
                <a:latin typeface="Calibri" panose="020F0502020204030204" pitchFamily="34" charset="0"/>
              </a:endParaRPr>
            </a:p>
            <a:p>
              <a:r>
                <a:rPr lang="de-DE" sz="1000" dirty="0" err="1" smtClean="0">
                  <a:latin typeface="Calibri" panose="020F0502020204030204" pitchFamily="34" charset="0"/>
                </a:rPr>
                <a:t>Raumtemp</a:t>
              </a:r>
              <a:r>
                <a:rPr lang="de-DE" sz="1000" dirty="0" smtClean="0">
                  <a:latin typeface="Calibri" panose="020F0502020204030204" pitchFamily="34" charset="0"/>
                </a:rPr>
                <a:t>.-Regler</a:t>
              </a:r>
            </a:p>
            <a:p>
              <a:r>
                <a:rPr lang="de-DE" sz="1000" dirty="0" smtClean="0">
                  <a:latin typeface="Calibri" panose="020F0502020204030204" pitchFamily="34" charset="0"/>
                </a:rPr>
                <a:t>Feuchtigkeit</a:t>
              </a:r>
              <a:r>
                <a:rPr lang="de-DE" sz="1000" dirty="0">
                  <a:latin typeface="Calibri" panose="020F0502020204030204" pitchFamily="34" charset="0"/>
                </a:rPr>
                <a:t/>
              </a:r>
              <a:br>
                <a:rPr lang="de-DE" sz="1000" dirty="0">
                  <a:latin typeface="Calibri" panose="020F0502020204030204" pitchFamily="34" charset="0"/>
                </a:rPr>
              </a:br>
              <a:r>
                <a:rPr lang="de-DE" sz="1000" dirty="0" smtClean="0">
                  <a:latin typeface="Calibri" panose="020F0502020204030204" pitchFamily="34" charset="0"/>
                </a:rPr>
                <a:t>CO</a:t>
              </a:r>
              <a:r>
                <a:rPr lang="de-DE" sz="1000" baseline="-25000" dirty="0" smtClean="0">
                  <a:latin typeface="Calibri" panose="020F0502020204030204" pitchFamily="34" charset="0"/>
                </a:rPr>
                <a:t>2</a:t>
              </a:r>
              <a:r>
                <a:rPr lang="de-DE" sz="1000" dirty="0" smtClean="0">
                  <a:latin typeface="Calibri" panose="020F0502020204030204" pitchFamily="34" charset="0"/>
                </a:rPr>
                <a:t> </a:t>
              </a:r>
              <a:r>
                <a:rPr lang="de-DE" sz="1000" dirty="0">
                  <a:latin typeface="Calibri" panose="020F0502020204030204" pitchFamily="34" charset="0"/>
                </a:rPr>
                <a:t>oder VOC</a:t>
              </a:r>
            </a:p>
            <a:p>
              <a:r>
                <a:rPr lang="de-DE" sz="1000" dirty="0" smtClean="0">
                  <a:latin typeface="Calibri" panose="020F0502020204030204" pitchFamily="34" charset="0"/>
                </a:rPr>
                <a:t>Helligkeit</a:t>
              </a:r>
              <a:endParaRPr lang="de-DE" sz="1000" dirty="0">
                <a:latin typeface="Calibri" panose="020F0502020204030204" pitchFamily="34" charset="0"/>
              </a:endParaRPr>
            </a:p>
            <a:p>
              <a:r>
                <a:rPr lang="de-DE" sz="1000" dirty="0" smtClean="0">
                  <a:latin typeface="Calibri" panose="020F0502020204030204" pitchFamily="34" charset="0"/>
                </a:rPr>
                <a:t>Präsenz</a:t>
              </a:r>
              <a:r>
                <a:rPr lang="de-DE" sz="1000" dirty="0">
                  <a:latin typeface="Calibri" panose="020F0502020204030204" pitchFamily="34" charset="0"/>
                </a:rPr>
                <a:t/>
              </a:r>
              <a:br>
                <a:rPr lang="de-DE" sz="1000" dirty="0">
                  <a:latin typeface="Calibri" panose="020F0502020204030204" pitchFamily="34" charset="0"/>
                </a:rPr>
              </a:br>
              <a:r>
                <a:rPr lang="de-DE" sz="1000" dirty="0" err="1" smtClean="0">
                  <a:latin typeface="Calibri" panose="020F0502020204030204" pitchFamily="34" charset="0"/>
                </a:rPr>
                <a:t>Windgeschw</a:t>
              </a:r>
              <a:r>
                <a:rPr lang="de-DE" sz="1000" dirty="0" smtClean="0">
                  <a:latin typeface="Calibri" panose="020F0502020204030204" pitchFamily="34" charset="0"/>
                </a:rPr>
                <a:t>.</a:t>
              </a:r>
            </a:p>
            <a:p>
              <a:r>
                <a:rPr lang="de-DE" sz="1000" dirty="0" smtClean="0">
                  <a:latin typeface="Calibri" panose="020F0502020204030204" pitchFamily="34" charset="0"/>
                </a:rPr>
                <a:t>Regen/Wasser</a:t>
              </a:r>
            </a:p>
            <a:p>
              <a:r>
                <a:rPr lang="de-DE" sz="1000" dirty="0" smtClean="0">
                  <a:latin typeface="Calibri" panose="020F0502020204030204" pitchFamily="34" charset="0"/>
                </a:rPr>
                <a:t>Zähler (z.B. Strom)</a:t>
              </a:r>
            </a:p>
          </p:txBody>
        </p:sp>
        <p:sp>
          <p:nvSpPr>
            <p:cNvPr id="409" name="Textfeld 408"/>
            <p:cNvSpPr txBox="1"/>
            <p:nvPr/>
          </p:nvSpPr>
          <p:spPr>
            <a:xfrm>
              <a:off x="7405147" y="439852"/>
              <a:ext cx="602698" cy="14773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000" dirty="0">
                  <a:latin typeface="Calibri" panose="020F0502020204030204" pitchFamily="34" charset="0"/>
                </a:rPr>
                <a:t>- T, </a:t>
              </a:r>
              <a:r>
                <a:rPr lang="de-DE" sz="1000" dirty="0" err="1">
                  <a:latin typeface="Calibri" panose="020F0502020204030204" pitchFamily="34" charset="0"/>
                </a:rPr>
                <a:t>T</a:t>
              </a:r>
              <a:r>
                <a:rPr lang="de-DE" sz="1000" baseline="-25000" dirty="0" err="1">
                  <a:latin typeface="Calibri" panose="020F0502020204030204" pitchFamily="34" charset="0"/>
                </a:rPr>
                <a:t>Soll</a:t>
              </a:r>
              <a:r>
                <a:rPr lang="de-DE" sz="1000" dirty="0">
                  <a:latin typeface="Calibri" panose="020F0502020204030204" pitchFamily="34" charset="0"/>
                </a:rPr>
                <a:t>:</a:t>
              </a:r>
            </a:p>
            <a:p>
              <a:r>
                <a:rPr lang="de-DE" sz="1000" dirty="0" smtClean="0">
                  <a:latin typeface="Calibri" panose="020F0502020204030204" pitchFamily="34" charset="0"/>
                </a:rPr>
                <a:t>- RTR</a:t>
              </a:r>
            </a:p>
            <a:p>
              <a:r>
                <a:rPr lang="de-DE" sz="1000" dirty="0" smtClean="0">
                  <a:latin typeface="Calibri" panose="020F0502020204030204" pitchFamily="34" charset="0"/>
                </a:rPr>
                <a:t>- </a:t>
              </a:r>
              <a:r>
                <a:rPr lang="de-DE" sz="1000" dirty="0">
                  <a:latin typeface="Calibri" panose="020F0502020204030204" pitchFamily="34" charset="0"/>
                </a:rPr>
                <a:t>M: </a:t>
              </a:r>
            </a:p>
            <a:p>
              <a:r>
                <a:rPr lang="de-DE" sz="1000" dirty="0">
                  <a:latin typeface="Calibri" panose="020F0502020204030204" pitchFamily="34" charset="0"/>
                </a:rPr>
                <a:t>- Q:</a:t>
              </a:r>
            </a:p>
            <a:p>
              <a:pPr>
                <a:buFontTx/>
                <a:buChar char="-"/>
              </a:pPr>
              <a:r>
                <a:rPr lang="de-DE" sz="1000" dirty="0">
                  <a:latin typeface="Calibri" panose="020F0502020204030204" pitchFamily="34" charset="0"/>
                </a:rPr>
                <a:t> lx:</a:t>
              </a:r>
            </a:p>
            <a:p>
              <a:pPr>
                <a:buFontTx/>
                <a:buChar char="-"/>
              </a:pPr>
              <a:r>
                <a:rPr lang="de-DE" sz="1000" dirty="0">
                  <a:latin typeface="Calibri" panose="020F0502020204030204" pitchFamily="34" charset="0"/>
                </a:rPr>
                <a:t> PIR:</a:t>
              </a:r>
            </a:p>
            <a:p>
              <a:pPr>
                <a:buFontTx/>
                <a:buChar char="-"/>
              </a:pPr>
              <a:r>
                <a:rPr lang="de-DE" sz="1000" dirty="0">
                  <a:latin typeface="Calibri" panose="020F0502020204030204" pitchFamily="34" charset="0"/>
                </a:rPr>
                <a:t> m/s:</a:t>
              </a:r>
            </a:p>
            <a:p>
              <a:pPr>
                <a:buFontTx/>
                <a:buChar char="-"/>
              </a:pPr>
              <a:r>
                <a:rPr lang="de-DE" sz="1000" dirty="0">
                  <a:latin typeface="Calibri" panose="020F0502020204030204" pitchFamily="34" charset="0"/>
                </a:rPr>
                <a:t> ≈:</a:t>
              </a:r>
            </a:p>
            <a:p>
              <a:pPr>
                <a:spcAft>
                  <a:spcPts val="400"/>
                </a:spcAft>
                <a:buFontTx/>
                <a:buChar char="-"/>
              </a:pPr>
              <a:r>
                <a:rPr lang="de-DE" sz="1000" dirty="0">
                  <a:latin typeface="Calibri" panose="020F0502020204030204" pitchFamily="34" charset="0"/>
                </a:rPr>
                <a:t> </a:t>
              </a:r>
              <a:r>
                <a:rPr lang="el-GR" sz="1000" dirty="0">
                  <a:latin typeface="Calibri" panose="020F0502020204030204" pitchFamily="34" charset="0"/>
                </a:rPr>
                <a:t>Σ</a:t>
              </a:r>
              <a:r>
                <a:rPr lang="de-DE" sz="1000" dirty="0">
                  <a:latin typeface="Calibri" panose="020F0502020204030204" pitchFamily="34" charset="0"/>
                </a:rPr>
                <a:t>: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76469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Tastenbelegung (für Taster mit jeweils 1Taste)</a:t>
            </a:r>
            <a:endParaRPr lang="de-DE" dirty="0"/>
          </a:p>
        </p:txBody>
      </p:sp>
      <p:sp>
        <p:nvSpPr>
          <p:cNvPr id="10" name="Textfeld 9"/>
          <p:cNvSpPr txBox="1"/>
          <p:nvPr/>
        </p:nvSpPr>
        <p:spPr>
          <a:xfrm>
            <a:off x="271607" y="764864"/>
            <a:ext cx="1132041" cy="4462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600"/>
              </a:spcBef>
            </a:pPr>
            <a:r>
              <a:rPr lang="de-DE" sz="800" dirty="0" smtClean="0">
                <a:latin typeface="Calibri" panose="020F0502020204030204" pitchFamily="34" charset="0"/>
              </a:rPr>
              <a:t>Taster (Adresse/Bez.))</a:t>
            </a:r>
          </a:p>
          <a:p>
            <a:pPr>
              <a:spcBef>
                <a:spcPts val="600"/>
              </a:spcBef>
            </a:pPr>
            <a:r>
              <a:rPr lang="de-DE" sz="1000" b="1" dirty="0" smtClean="0">
                <a:latin typeface="Calibri" panose="020F0502020204030204" pitchFamily="34" charset="0"/>
              </a:rPr>
              <a:t>…….……………………</a:t>
            </a:r>
            <a:endParaRPr lang="de-DE" sz="1000" b="1" dirty="0">
              <a:latin typeface="Calibri" panose="020F0502020204030204" pitchFamily="34" charset="0"/>
            </a:endParaRPr>
          </a:p>
        </p:txBody>
      </p:sp>
      <p:grpSp>
        <p:nvGrpSpPr>
          <p:cNvPr id="27" name="Gruppieren 26"/>
          <p:cNvGrpSpPr>
            <a:grpSpLocks noChangeAspect="1"/>
          </p:cNvGrpSpPr>
          <p:nvPr/>
        </p:nvGrpSpPr>
        <p:grpSpPr>
          <a:xfrm>
            <a:off x="390161" y="1268920"/>
            <a:ext cx="863936" cy="863936"/>
            <a:chOff x="1475656" y="1268920"/>
            <a:chExt cx="1440000" cy="1440000"/>
          </a:xfrm>
        </p:grpSpPr>
        <p:sp>
          <p:nvSpPr>
            <p:cNvPr id="8" name="Rechteck 7"/>
            <p:cNvSpPr/>
            <p:nvPr/>
          </p:nvSpPr>
          <p:spPr>
            <a:xfrm>
              <a:off x="1475656" y="1268920"/>
              <a:ext cx="1440000" cy="14400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latin typeface="Calibri" panose="020F0502020204030204" pitchFamily="34" charset="0"/>
              </a:endParaRPr>
            </a:p>
          </p:txBody>
        </p:sp>
        <p:sp>
          <p:nvSpPr>
            <p:cNvPr id="9" name="Rechteck 8"/>
            <p:cNvSpPr/>
            <p:nvPr/>
          </p:nvSpPr>
          <p:spPr>
            <a:xfrm>
              <a:off x="1663450" y="1412936"/>
              <a:ext cx="1099196" cy="1152129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latin typeface="Calibri" panose="020F0502020204030204" pitchFamily="34" charset="0"/>
              </a:endParaRPr>
            </a:p>
          </p:txBody>
        </p:sp>
      </p:grpSp>
      <p:sp>
        <p:nvSpPr>
          <p:cNvPr id="13" name="Legende mit Linie 1 12"/>
          <p:cNvSpPr/>
          <p:nvPr/>
        </p:nvSpPr>
        <p:spPr>
          <a:xfrm>
            <a:off x="1619672" y="877570"/>
            <a:ext cx="2664296" cy="1255286"/>
          </a:xfrm>
          <a:prstGeom prst="borderCallout1">
            <a:avLst>
              <a:gd name="adj1" fmla="val 73947"/>
              <a:gd name="adj2" fmla="val -5729"/>
              <a:gd name="adj3" fmla="val 80638"/>
              <a:gd name="adj4" fmla="val -29874"/>
            </a:avLst>
          </a:prstGeom>
          <a:noFill/>
          <a:ln>
            <a:solidFill>
              <a:schemeClr val="tx1">
                <a:lumMod val="50000"/>
                <a:lumOff val="50000"/>
              </a:schemeClr>
            </a:solidFill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de-DE" sz="1000" dirty="0" smtClean="0">
                <a:solidFill>
                  <a:schemeClr val="tx1"/>
                </a:solidFill>
                <a:latin typeface="Calibri" panose="020F0502020204030204" pitchFamily="34" charset="0"/>
              </a:rPr>
              <a:t>…</a:t>
            </a:r>
          </a:p>
        </p:txBody>
      </p:sp>
      <p:sp>
        <p:nvSpPr>
          <p:cNvPr id="24" name="Textfeld 23"/>
          <p:cNvSpPr txBox="1"/>
          <p:nvPr/>
        </p:nvSpPr>
        <p:spPr>
          <a:xfrm>
            <a:off x="271607" y="4437112"/>
            <a:ext cx="1132041" cy="4462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600"/>
              </a:spcBef>
            </a:pPr>
            <a:r>
              <a:rPr lang="de-DE" sz="800" dirty="0" smtClean="0">
                <a:latin typeface="Calibri" panose="020F0502020204030204" pitchFamily="34" charset="0"/>
              </a:rPr>
              <a:t>Taster (Adresse/Bez.))</a:t>
            </a:r>
          </a:p>
          <a:p>
            <a:pPr>
              <a:spcBef>
                <a:spcPts val="600"/>
              </a:spcBef>
            </a:pPr>
            <a:r>
              <a:rPr lang="de-DE" sz="1000" b="1" dirty="0" smtClean="0">
                <a:latin typeface="Calibri" panose="020F0502020204030204" pitchFamily="34" charset="0"/>
              </a:rPr>
              <a:t>…….……………………</a:t>
            </a:r>
            <a:endParaRPr lang="de-DE" sz="1000" b="1" dirty="0">
              <a:latin typeface="Calibri" panose="020F0502020204030204" pitchFamily="34" charset="0"/>
            </a:endParaRPr>
          </a:p>
        </p:txBody>
      </p:sp>
      <p:grpSp>
        <p:nvGrpSpPr>
          <p:cNvPr id="25" name="Gruppieren 24"/>
          <p:cNvGrpSpPr>
            <a:grpSpLocks noChangeAspect="1"/>
          </p:cNvGrpSpPr>
          <p:nvPr/>
        </p:nvGrpSpPr>
        <p:grpSpPr>
          <a:xfrm>
            <a:off x="390161" y="4941168"/>
            <a:ext cx="863936" cy="863936"/>
            <a:chOff x="1475656" y="1268920"/>
            <a:chExt cx="1440000" cy="1440000"/>
          </a:xfrm>
        </p:grpSpPr>
        <p:sp>
          <p:nvSpPr>
            <p:cNvPr id="28" name="Rechteck 27"/>
            <p:cNvSpPr/>
            <p:nvPr/>
          </p:nvSpPr>
          <p:spPr>
            <a:xfrm>
              <a:off x="1475656" y="1268920"/>
              <a:ext cx="1440000" cy="14400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latin typeface="Calibri" panose="020F0502020204030204" pitchFamily="34" charset="0"/>
              </a:endParaRPr>
            </a:p>
          </p:txBody>
        </p:sp>
        <p:sp>
          <p:nvSpPr>
            <p:cNvPr id="29" name="Rechteck 28"/>
            <p:cNvSpPr/>
            <p:nvPr/>
          </p:nvSpPr>
          <p:spPr>
            <a:xfrm>
              <a:off x="1663450" y="1412936"/>
              <a:ext cx="1099196" cy="1152129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latin typeface="Calibri" panose="020F0502020204030204" pitchFamily="34" charset="0"/>
              </a:endParaRPr>
            </a:p>
          </p:txBody>
        </p:sp>
      </p:grpSp>
      <p:sp>
        <p:nvSpPr>
          <p:cNvPr id="30" name="Legende mit Linie 1 29"/>
          <p:cNvSpPr/>
          <p:nvPr/>
        </p:nvSpPr>
        <p:spPr>
          <a:xfrm>
            <a:off x="1619672" y="4549818"/>
            <a:ext cx="2664296" cy="1255286"/>
          </a:xfrm>
          <a:prstGeom prst="borderCallout1">
            <a:avLst>
              <a:gd name="adj1" fmla="val 73947"/>
              <a:gd name="adj2" fmla="val -5729"/>
              <a:gd name="adj3" fmla="val 80638"/>
              <a:gd name="adj4" fmla="val -29874"/>
            </a:avLst>
          </a:prstGeom>
          <a:noFill/>
          <a:ln>
            <a:solidFill>
              <a:schemeClr val="tx1">
                <a:lumMod val="50000"/>
                <a:lumOff val="50000"/>
              </a:schemeClr>
            </a:solidFill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de-DE" sz="1000" dirty="0" smtClean="0">
                <a:solidFill>
                  <a:schemeClr val="tx1"/>
                </a:solidFill>
                <a:latin typeface="Calibri" panose="020F0502020204030204" pitchFamily="34" charset="0"/>
              </a:rPr>
              <a:t>…</a:t>
            </a:r>
          </a:p>
        </p:txBody>
      </p:sp>
      <p:sp>
        <p:nvSpPr>
          <p:cNvPr id="33" name="Textfeld 32"/>
          <p:cNvSpPr txBox="1"/>
          <p:nvPr/>
        </p:nvSpPr>
        <p:spPr>
          <a:xfrm>
            <a:off x="271607" y="2599408"/>
            <a:ext cx="1132041" cy="4462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600"/>
              </a:spcBef>
            </a:pPr>
            <a:r>
              <a:rPr lang="de-DE" sz="800" dirty="0" smtClean="0">
                <a:latin typeface="Calibri" panose="020F0502020204030204" pitchFamily="34" charset="0"/>
              </a:rPr>
              <a:t>Taster (Adresse/Bez.))</a:t>
            </a:r>
          </a:p>
          <a:p>
            <a:pPr>
              <a:spcBef>
                <a:spcPts val="600"/>
              </a:spcBef>
            </a:pPr>
            <a:r>
              <a:rPr lang="de-DE" sz="1000" b="1" dirty="0" smtClean="0">
                <a:latin typeface="Calibri" panose="020F0502020204030204" pitchFamily="34" charset="0"/>
              </a:rPr>
              <a:t>…….……………………</a:t>
            </a:r>
            <a:endParaRPr lang="de-DE" sz="1000" b="1" dirty="0">
              <a:latin typeface="Calibri" panose="020F0502020204030204" pitchFamily="34" charset="0"/>
            </a:endParaRPr>
          </a:p>
        </p:txBody>
      </p:sp>
      <p:grpSp>
        <p:nvGrpSpPr>
          <p:cNvPr id="36" name="Gruppieren 35"/>
          <p:cNvGrpSpPr>
            <a:grpSpLocks noChangeAspect="1"/>
          </p:cNvGrpSpPr>
          <p:nvPr/>
        </p:nvGrpSpPr>
        <p:grpSpPr>
          <a:xfrm>
            <a:off x="390161" y="3103464"/>
            <a:ext cx="863936" cy="863936"/>
            <a:chOff x="1475656" y="1268920"/>
            <a:chExt cx="1440000" cy="1440000"/>
          </a:xfrm>
        </p:grpSpPr>
        <p:sp>
          <p:nvSpPr>
            <p:cNvPr id="37" name="Rechteck 36"/>
            <p:cNvSpPr/>
            <p:nvPr/>
          </p:nvSpPr>
          <p:spPr>
            <a:xfrm>
              <a:off x="1475656" y="1268920"/>
              <a:ext cx="1440000" cy="14400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latin typeface="Calibri" panose="020F0502020204030204" pitchFamily="34" charset="0"/>
              </a:endParaRPr>
            </a:p>
          </p:txBody>
        </p:sp>
        <p:sp>
          <p:nvSpPr>
            <p:cNvPr id="38" name="Rechteck 37"/>
            <p:cNvSpPr/>
            <p:nvPr/>
          </p:nvSpPr>
          <p:spPr>
            <a:xfrm>
              <a:off x="1663450" y="1412936"/>
              <a:ext cx="1099196" cy="1152129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latin typeface="Calibri" panose="020F0502020204030204" pitchFamily="34" charset="0"/>
              </a:endParaRPr>
            </a:p>
          </p:txBody>
        </p:sp>
      </p:grpSp>
      <p:sp>
        <p:nvSpPr>
          <p:cNvPr id="39" name="Legende mit Linie 1 38"/>
          <p:cNvSpPr/>
          <p:nvPr/>
        </p:nvSpPr>
        <p:spPr>
          <a:xfrm>
            <a:off x="1619672" y="2712114"/>
            <a:ext cx="2664296" cy="1255286"/>
          </a:xfrm>
          <a:prstGeom prst="borderCallout1">
            <a:avLst>
              <a:gd name="adj1" fmla="val 73947"/>
              <a:gd name="adj2" fmla="val -5729"/>
              <a:gd name="adj3" fmla="val 80638"/>
              <a:gd name="adj4" fmla="val -29874"/>
            </a:avLst>
          </a:prstGeom>
          <a:noFill/>
          <a:ln>
            <a:solidFill>
              <a:schemeClr val="tx1">
                <a:lumMod val="50000"/>
                <a:lumOff val="50000"/>
              </a:schemeClr>
            </a:solidFill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de-DE" sz="1000" dirty="0" smtClean="0">
                <a:solidFill>
                  <a:schemeClr val="tx1"/>
                </a:solidFill>
                <a:latin typeface="Calibri" panose="020F0502020204030204" pitchFamily="34" charset="0"/>
              </a:rPr>
              <a:t>…</a:t>
            </a:r>
          </a:p>
        </p:txBody>
      </p:sp>
      <p:sp>
        <p:nvSpPr>
          <p:cNvPr id="40" name="Textfeld 39"/>
          <p:cNvSpPr txBox="1"/>
          <p:nvPr/>
        </p:nvSpPr>
        <p:spPr>
          <a:xfrm>
            <a:off x="4880119" y="764864"/>
            <a:ext cx="1132041" cy="4462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600"/>
              </a:spcBef>
            </a:pPr>
            <a:r>
              <a:rPr lang="de-DE" sz="800" dirty="0" smtClean="0">
                <a:latin typeface="Calibri" panose="020F0502020204030204" pitchFamily="34" charset="0"/>
              </a:rPr>
              <a:t>Taster (Adresse/Bez.))</a:t>
            </a:r>
          </a:p>
          <a:p>
            <a:pPr>
              <a:spcBef>
                <a:spcPts val="600"/>
              </a:spcBef>
            </a:pPr>
            <a:r>
              <a:rPr lang="de-DE" sz="1000" b="1" dirty="0" smtClean="0">
                <a:latin typeface="Calibri" panose="020F0502020204030204" pitchFamily="34" charset="0"/>
              </a:rPr>
              <a:t>…….……………………</a:t>
            </a:r>
            <a:endParaRPr lang="de-DE" sz="1000" b="1" dirty="0">
              <a:latin typeface="Calibri" panose="020F0502020204030204" pitchFamily="34" charset="0"/>
            </a:endParaRPr>
          </a:p>
        </p:txBody>
      </p:sp>
      <p:grpSp>
        <p:nvGrpSpPr>
          <p:cNvPr id="44" name="Gruppieren 43"/>
          <p:cNvGrpSpPr>
            <a:grpSpLocks noChangeAspect="1"/>
          </p:cNvGrpSpPr>
          <p:nvPr/>
        </p:nvGrpSpPr>
        <p:grpSpPr>
          <a:xfrm>
            <a:off x="4998673" y="1268920"/>
            <a:ext cx="863936" cy="863936"/>
            <a:chOff x="1475656" y="1268920"/>
            <a:chExt cx="1440000" cy="1440000"/>
          </a:xfrm>
        </p:grpSpPr>
        <p:sp>
          <p:nvSpPr>
            <p:cNvPr id="45" name="Rechteck 44"/>
            <p:cNvSpPr/>
            <p:nvPr/>
          </p:nvSpPr>
          <p:spPr>
            <a:xfrm>
              <a:off x="1475656" y="1268920"/>
              <a:ext cx="1440000" cy="14400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latin typeface="Calibri" panose="020F0502020204030204" pitchFamily="34" charset="0"/>
              </a:endParaRPr>
            </a:p>
          </p:txBody>
        </p:sp>
        <p:sp>
          <p:nvSpPr>
            <p:cNvPr id="47" name="Rechteck 46"/>
            <p:cNvSpPr/>
            <p:nvPr/>
          </p:nvSpPr>
          <p:spPr>
            <a:xfrm>
              <a:off x="1663450" y="1412936"/>
              <a:ext cx="1099196" cy="1152129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latin typeface="Calibri" panose="020F0502020204030204" pitchFamily="34" charset="0"/>
              </a:endParaRPr>
            </a:p>
          </p:txBody>
        </p:sp>
      </p:grpSp>
      <p:sp>
        <p:nvSpPr>
          <p:cNvPr id="48" name="Legende mit Linie 1 47"/>
          <p:cNvSpPr/>
          <p:nvPr/>
        </p:nvSpPr>
        <p:spPr>
          <a:xfrm>
            <a:off x="6228184" y="877570"/>
            <a:ext cx="2664296" cy="1255286"/>
          </a:xfrm>
          <a:prstGeom prst="borderCallout1">
            <a:avLst>
              <a:gd name="adj1" fmla="val 73947"/>
              <a:gd name="adj2" fmla="val -5729"/>
              <a:gd name="adj3" fmla="val 80638"/>
              <a:gd name="adj4" fmla="val -29874"/>
            </a:avLst>
          </a:prstGeom>
          <a:noFill/>
          <a:ln>
            <a:solidFill>
              <a:schemeClr val="tx1">
                <a:lumMod val="50000"/>
                <a:lumOff val="50000"/>
              </a:schemeClr>
            </a:solidFill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de-DE" sz="1000" dirty="0" smtClean="0">
                <a:solidFill>
                  <a:schemeClr val="tx1"/>
                </a:solidFill>
                <a:latin typeface="Calibri" panose="020F0502020204030204" pitchFamily="34" charset="0"/>
              </a:rPr>
              <a:t>…</a:t>
            </a:r>
          </a:p>
        </p:txBody>
      </p:sp>
      <p:sp>
        <p:nvSpPr>
          <p:cNvPr id="49" name="Textfeld 48"/>
          <p:cNvSpPr txBox="1"/>
          <p:nvPr/>
        </p:nvSpPr>
        <p:spPr>
          <a:xfrm>
            <a:off x="4880119" y="4437112"/>
            <a:ext cx="1132041" cy="4462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600"/>
              </a:spcBef>
            </a:pPr>
            <a:r>
              <a:rPr lang="de-DE" sz="800" dirty="0" smtClean="0">
                <a:latin typeface="Calibri" panose="020F0502020204030204" pitchFamily="34" charset="0"/>
              </a:rPr>
              <a:t>Taster (Adresse/Bez.))</a:t>
            </a:r>
          </a:p>
          <a:p>
            <a:pPr>
              <a:spcBef>
                <a:spcPts val="600"/>
              </a:spcBef>
            </a:pPr>
            <a:r>
              <a:rPr lang="de-DE" sz="1000" b="1" dirty="0" smtClean="0">
                <a:latin typeface="Calibri" panose="020F0502020204030204" pitchFamily="34" charset="0"/>
              </a:rPr>
              <a:t>…….……………………</a:t>
            </a:r>
            <a:endParaRPr lang="de-DE" sz="1000" b="1" dirty="0">
              <a:latin typeface="Calibri" panose="020F0502020204030204" pitchFamily="34" charset="0"/>
            </a:endParaRPr>
          </a:p>
        </p:txBody>
      </p:sp>
      <p:grpSp>
        <p:nvGrpSpPr>
          <p:cNvPr id="50" name="Gruppieren 49"/>
          <p:cNvGrpSpPr>
            <a:grpSpLocks noChangeAspect="1"/>
          </p:cNvGrpSpPr>
          <p:nvPr/>
        </p:nvGrpSpPr>
        <p:grpSpPr>
          <a:xfrm>
            <a:off x="4998673" y="4941168"/>
            <a:ext cx="863936" cy="863936"/>
            <a:chOff x="1475656" y="1268920"/>
            <a:chExt cx="1440000" cy="1440000"/>
          </a:xfrm>
        </p:grpSpPr>
        <p:sp>
          <p:nvSpPr>
            <p:cNvPr id="51" name="Rechteck 50"/>
            <p:cNvSpPr/>
            <p:nvPr/>
          </p:nvSpPr>
          <p:spPr>
            <a:xfrm>
              <a:off x="1475656" y="1268920"/>
              <a:ext cx="1440000" cy="14400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latin typeface="Calibri" panose="020F0502020204030204" pitchFamily="34" charset="0"/>
              </a:endParaRPr>
            </a:p>
          </p:txBody>
        </p:sp>
        <p:sp>
          <p:nvSpPr>
            <p:cNvPr id="52" name="Rechteck 51"/>
            <p:cNvSpPr/>
            <p:nvPr/>
          </p:nvSpPr>
          <p:spPr>
            <a:xfrm>
              <a:off x="1663450" y="1412936"/>
              <a:ext cx="1099196" cy="1152129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latin typeface="Calibri" panose="020F0502020204030204" pitchFamily="34" charset="0"/>
              </a:endParaRPr>
            </a:p>
          </p:txBody>
        </p:sp>
      </p:grpSp>
      <p:sp>
        <p:nvSpPr>
          <p:cNvPr id="53" name="Legende mit Linie 1 52"/>
          <p:cNvSpPr/>
          <p:nvPr/>
        </p:nvSpPr>
        <p:spPr>
          <a:xfrm>
            <a:off x="6228184" y="4549818"/>
            <a:ext cx="2664296" cy="1255286"/>
          </a:xfrm>
          <a:prstGeom prst="borderCallout1">
            <a:avLst>
              <a:gd name="adj1" fmla="val 73947"/>
              <a:gd name="adj2" fmla="val -5729"/>
              <a:gd name="adj3" fmla="val 80638"/>
              <a:gd name="adj4" fmla="val -29874"/>
            </a:avLst>
          </a:prstGeom>
          <a:noFill/>
          <a:ln>
            <a:solidFill>
              <a:schemeClr val="tx1">
                <a:lumMod val="50000"/>
                <a:lumOff val="50000"/>
              </a:schemeClr>
            </a:solidFill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de-DE" sz="1000" dirty="0" smtClean="0">
                <a:solidFill>
                  <a:schemeClr val="tx1"/>
                </a:solidFill>
                <a:latin typeface="Calibri" panose="020F0502020204030204" pitchFamily="34" charset="0"/>
              </a:rPr>
              <a:t>…</a:t>
            </a:r>
          </a:p>
        </p:txBody>
      </p:sp>
      <p:sp>
        <p:nvSpPr>
          <p:cNvPr id="54" name="Textfeld 53"/>
          <p:cNvSpPr txBox="1"/>
          <p:nvPr/>
        </p:nvSpPr>
        <p:spPr>
          <a:xfrm>
            <a:off x="4880119" y="2599408"/>
            <a:ext cx="1132041" cy="4462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600"/>
              </a:spcBef>
            </a:pPr>
            <a:r>
              <a:rPr lang="de-DE" sz="800" dirty="0" smtClean="0">
                <a:latin typeface="Calibri" panose="020F0502020204030204" pitchFamily="34" charset="0"/>
              </a:rPr>
              <a:t>Taster (Adresse/Bez.))</a:t>
            </a:r>
          </a:p>
          <a:p>
            <a:pPr>
              <a:spcBef>
                <a:spcPts val="600"/>
              </a:spcBef>
            </a:pPr>
            <a:r>
              <a:rPr lang="de-DE" sz="1000" b="1" dirty="0" smtClean="0">
                <a:latin typeface="Calibri" panose="020F0502020204030204" pitchFamily="34" charset="0"/>
              </a:rPr>
              <a:t>…….……………………</a:t>
            </a:r>
            <a:endParaRPr lang="de-DE" sz="1000" b="1" dirty="0">
              <a:latin typeface="Calibri" panose="020F0502020204030204" pitchFamily="34" charset="0"/>
            </a:endParaRPr>
          </a:p>
        </p:txBody>
      </p:sp>
      <p:grpSp>
        <p:nvGrpSpPr>
          <p:cNvPr id="55" name="Gruppieren 54"/>
          <p:cNvGrpSpPr>
            <a:grpSpLocks noChangeAspect="1"/>
          </p:cNvGrpSpPr>
          <p:nvPr/>
        </p:nvGrpSpPr>
        <p:grpSpPr>
          <a:xfrm>
            <a:off x="4998673" y="3103464"/>
            <a:ext cx="863936" cy="863936"/>
            <a:chOff x="1475656" y="1268920"/>
            <a:chExt cx="1440000" cy="1440000"/>
          </a:xfrm>
        </p:grpSpPr>
        <p:sp>
          <p:nvSpPr>
            <p:cNvPr id="56" name="Rechteck 55"/>
            <p:cNvSpPr/>
            <p:nvPr/>
          </p:nvSpPr>
          <p:spPr>
            <a:xfrm>
              <a:off x="1475656" y="1268920"/>
              <a:ext cx="1440000" cy="14400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latin typeface="Calibri" panose="020F0502020204030204" pitchFamily="34" charset="0"/>
              </a:endParaRPr>
            </a:p>
          </p:txBody>
        </p:sp>
        <p:sp>
          <p:nvSpPr>
            <p:cNvPr id="57" name="Rechteck 56"/>
            <p:cNvSpPr/>
            <p:nvPr/>
          </p:nvSpPr>
          <p:spPr>
            <a:xfrm>
              <a:off x="1663450" y="1412936"/>
              <a:ext cx="1099196" cy="1152129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latin typeface="Calibri" panose="020F0502020204030204" pitchFamily="34" charset="0"/>
              </a:endParaRPr>
            </a:p>
          </p:txBody>
        </p:sp>
      </p:grpSp>
      <p:sp>
        <p:nvSpPr>
          <p:cNvPr id="58" name="Legende mit Linie 1 57"/>
          <p:cNvSpPr/>
          <p:nvPr/>
        </p:nvSpPr>
        <p:spPr>
          <a:xfrm>
            <a:off x="6228184" y="2712114"/>
            <a:ext cx="2664296" cy="1255286"/>
          </a:xfrm>
          <a:prstGeom prst="borderCallout1">
            <a:avLst>
              <a:gd name="adj1" fmla="val 73947"/>
              <a:gd name="adj2" fmla="val -5729"/>
              <a:gd name="adj3" fmla="val 80638"/>
              <a:gd name="adj4" fmla="val -29874"/>
            </a:avLst>
          </a:prstGeom>
          <a:noFill/>
          <a:ln>
            <a:solidFill>
              <a:schemeClr val="tx1">
                <a:lumMod val="50000"/>
                <a:lumOff val="50000"/>
              </a:schemeClr>
            </a:solidFill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de-DE" sz="1000" dirty="0" smtClean="0">
                <a:solidFill>
                  <a:schemeClr val="tx1"/>
                </a:solidFill>
                <a:latin typeface="Calibri" panose="020F0502020204030204" pitchFamily="34" charset="0"/>
              </a:rPr>
              <a:t>…</a:t>
            </a:r>
          </a:p>
        </p:txBody>
      </p:sp>
      <p:graphicFrame>
        <p:nvGraphicFramePr>
          <p:cNvPr id="43" name="Tabelle 4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4669980"/>
              </p:ext>
            </p:extLst>
          </p:nvPr>
        </p:nvGraphicFramePr>
        <p:xfrm>
          <a:off x="107505" y="6237312"/>
          <a:ext cx="9000556" cy="490941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694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952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736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6189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4555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289193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433787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289193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3542584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</a:tblGrid>
              <a:tr h="79040">
                <a:tc>
                  <a:txBody>
                    <a:bodyPr/>
                    <a:lstStyle/>
                    <a:p>
                      <a:endParaRPr lang="de-DE" sz="800" dirty="0">
                        <a:latin typeface="Calibri" panose="020F0502020204030204" pitchFamily="34" charset="0"/>
                      </a:endParaRPr>
                    </a:p>
                  </a:txBody>
                  <a:tcPr marL="71996" marR="7199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 sz="800" dirty="0" smtClean="0">
                          <a:latin typeface="Calibri" panose="020F0502020204030204" pitchFamily="34" charset="0"/>
                        </a:rPr>
                        <a:t>Datum:</a:t>
                      </a:r>
                      <a:endParaRPr lang="de-DE" sz="800" dirty="0">
                        <a:latin typeface="Calibri" panose="020F0502020204030204" pitchFamily="34" charset="0"/>
                      </a:endParaRPr>
                    </a:p>
                  </a:txBody>
                  <a:tcPr marL="71996" marR="7199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 sz="800" dirty="0" smtClean="0">
                          <a:latin typeface="Calibri" panose="020F0502020204030204" pitchFamily="34" charset="0"/>
                        </a:rPr>
                        <a:t>Name:</a:t>
                      </a:r>
                      <a:endParaRPr lang="de-DE" sz="800" dirty="0">
                        <a:latin typeface="Calibri" panose="020F0502020204030204" pitchFamily="34" charset="0"/>
                      </a:endParaRPr>
                    </a:p>
                  </a:txBody>
                  <a:tcPr marL="71996" marR="7199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 sz="800" dirty="0" smtClean="0">
                          <a:latin typeface="Calibri" panose="020F0502020204030204" pitchFamily="34" charset="0"/>
                        </a:rPr>
                        <a:t>geprüft:</a:t>
                      </a:r>
                      <a:endParaRPr lang="de-DE" sz="800" dirty="0">
                        <a:latin typeface="Calibri" panose="020F0502020204030204" pitchFamily="34" charset="0"/>
                      </a:endParaRPr>
                    </a:p>
                  </a:txBody>
                  <a:tcPr marL="71996" marR="7199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DE" sz="800" dirty="0">
                        <a:latin typeface="Calibri" panose="020F0502020204030204" pitchFamily="34" charset="0"/>
                      </a:endParaRPr>
                    </a:p>
                  </a:txBody>
                  <a:tcPr marL="71996" marR="7199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DE" sz="800" dirty="0">
                        <a:latin typeface="Calibri" panose="020F0502020204030204" pitchFamily="34" charset="0"/>
                      </a:endParaRPr>
                    </a:p>
                  </a:txBody>
                  <a:tcPr marL="71996" marR="71996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DE" sz="800" dirty="0">
                        <a:latin typeface="Calibri" panose="020F0502020204030204" pitchFamily="34" charset="0"/>
                      </a:endParaRPr>
                    </a:p>
                  </a:txBody>
                  <a:tcPr marL="71996" marR="71996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DE" sz="800" dirty="0">
                        <a:latin typeface="Calibri" panose="020F0502020204030204" pitchFamily="34" charset="0"/>
                      </a:endParaRPr>
                    </a:p>
                  </a:txBody>
                  <a:tcPr marL="71996" marR="71996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 sz="800" dirty="0" smtClean="0">
                          <a:latin typeface="Calibri" panose="020F0502020204030204" pitchFamily="34" charset="0"/>
                        </a:rPr>
                        <a:t>Projekt:</a:t>
                      </a:r>
                      <a:endParaRPr lang="de-DE" sz="800" dirty="0">
                        <a:latin typeface="Calibri" panose="020F0502020204030204" pitchFamily="34" charset="0"/>
                      </a:endParaRPr>
                    </a:p>
                  </a:txBody>
                  <a:tcPr marL="71996" marR="7199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23007">
                <a:tc>
                  <a:txBody>
                    <a:bodyPr/>
                    <a:lstStyle/>
                    <a:p>
                      <a:r>
                        <a:rPr lang="de-DE" sz="800" dirty="0" err="1" smtClean="0">
                          <a:latin typeface="Calibri" panose="020F0502020204030204" pitchFamily="34" charset="0"/>
                        </a:rPr>
                        <a:t>Rev</a:t>
                      </a:r>
                      <a:r>
                        <a:rPr lang="de-DE" sz="800" dirty="0" smtClean="0">
                          <a:latin typeface="Calibri" panose="020F0502020204030204" pitchFamily="34" charset="0"/>
                        </a:rPr>
                        <a:t>. 1</a:t>
                      </a:r>
                      <a:endParaRPr lang="de-DE" sz="800" dirty="0">
                        <a:latin typeface="Calibri" panose="020F0502020204030204" pitchFamily="34" charset="0"/>
                      </a:endParaRPr>
                    </a:p>
                  </a:txBody>
                  <a:tcPr marL="71996" marR="7199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DE" sz="800" b="1" dirty="0">
                        <a:latin typeface="Calibri" panose="020F0502020204030204" pitchFamily="34" charset="0"/>
                      </a:endParaRPr>
                    </a:p>
                  </a:txBody>
                  <a:tcPr marL="71996" marR="7199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DE" sz="800" dirty="0">
                        <a:latin typeface="Calibri" panose="020F0502020204030204" pitchFamily="34" charset="0"/>
                      </a:endParaRPr>
                    </a:p>
                  </a:txBody>
                  <a:tcPr marL="71996" marR="7199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DE" sz="800" dirty="0">
                        <a:latin typeface="Calibri" panose="020F0502020204030204" pitchFamily="34" charset="0"/>
                      </a:endParaRPr>
                    </a:p>
                  </a:txBody>
                  <a:tcPr marL="71996" marR="7199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DE" sz="800" dirty="0">
                        <a:latin typeface="Calibri" panose="020F0502020204030204" pitchFamily="34" charset="0"/>
                      </a:endParaRPr>
                    </a:p>
                  </a:txBody>
                  <a:tcPr marL="71996" marR="7199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DE" sz="800" dirty="0">
                        <a:latin typeface="Calibri" panose="020F0502020204030204" pitchFamily="34" charset="0"/>
                      </a:endParaRPr>
                    </a:p>
                  </a:txBody>
                  <a:tcPr marL="71996" marR="71996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DE" sz="800" dirty="0">
                        <a:latin typeface="Calibri" panose="020F0502020204030204" pitchFamily="34" charset="0"/>
                      </a:endParaRPr>
                    </a:p>
                  </a:txBody>
                  <a:tcPr marL="71996" marR="71996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DE" sz="800" dirty="0">
                        <a:latin typeface="Calibri" panose="020F0502020204030204" pitchFamily="34" charset="0"/>
                      </a:endParaRPr>
                    </a:p>
                  </a:txBody>
                  <a:tcPr marL="71996" marR="71996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DE" sz="800" b="1" dirty="0">
                        <a:latin typeface="Calibri" panose="020F0502020204030204" pitchFamily="34" charset="0"/>
                      </a:endParaRPr>
                    </a:p>
                  </a:txBody>
                  <a:tcPr marL="71996" marR="7199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23007">
                <a:tc>
                  <a:txBody>
                    <a:bodyPr/>
                    <a:lstStyle/>
                    <a:p>
                      <a:r>
                        <a:rPr lang="de-DE" sz="800" dirty="0" err="1" smtClean="0">
                          <a:latin typeface="Calibri" panose="020F0502020204030204" pitchFamily="34" charset="0"/>
                        </a:rPr>
                        <a:t>Rev</a:t>
                      </a:r>
                      <a:r>
                        <a:rPr lang="de-DE" sz="800" dirty="0" smtClean="0">
                          <a:latin typeface="Calibri" panose="020F0502020204030204" pitchFamily="34" charset="0"/>
                        </a:rPr>
                        <a:t>. 2</a:t>
                      </a:r>
                      <a:endParaRPr lang="de-DE" sz="800" dirty="0">
                        <a:latin typeface="Calibri" panose="020F0502020204030204" pitchFamily="34" charset="0"/>
                      </a:endParaRPr>
                    </a:p>
                  </a:txBody>
                  <a:tcPr marL="71996" marR="7199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DE" sz="800">
                        <a:latin typeface="Calibri" panose="020F0502020204030204" pitchFamily="34" charset="0"/>
                      </a:endParaRPr>
                    </a:p>
                  </a:txBody>
                  <a:tcPr marL="71996" marR="7199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DE" sz="800" dirty="0">
                        <a:latin typeface="Calibri" panose="020F0502020204030204" pitchFamily="34" charset="0"/>
                      </a:endParaRPr>
                    </a:p>
                  </a:txBody>
                  <a:tcPr marL="71996" marR="7199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DE" sz="800" dirty="0">
                        <a:latin typeface="Calibri" panose="020F0502020204030204" pitchFamily="34" charset="0"/>
                      </a:endParaRPr>
                    </a:p>
                  </a:txBody>
                  <a:tcPr marL="71996" marR="7199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 sz="800" dirty="0" smtClean="0">
                          <a:latin typeface="Calibri" panose="020F0502020204030204" pitchFamily="34" charset="0"/>
                        </a:rPr>
                        <a:t>Blatt</a:t>
                      </a:r>
                      <a:endParaRPr lang="de-DE" sz="800" dirty="0">
                        <a:latin typeface="Calibri" panose="020F0502020204030204" pitchFamily="34" charset="0"/>
                      </a:endParaRPr>
                    </a:p>
                  </a:txBody>
                  <a:tcPr marL="71996" marR="7199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800" dirty="0">
                        <a:latin typeface="Calibri" panose="020F0502020204030204" pitchFamily="34" charset="0"/>
                      </a:endParaRPr>
                    </a:p>
                  </a:txBody>
                  <a:tcPr marL="71996" marR="71996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800" dirty="0" smtClean="0">
                          <a:latin typeface="Calibri" panose="020F0502020204030204" pitchFamily="34" charset="0"/>
                        </a:rPr>
                        <a:t>von</a:t>
                      </a:r>
                      <a:endParaRPr lang="de-DE" sz="800" dirty="0">
                        <a:latin typeface="Calibri" panose="020F0502020204030204" pitchFamily="34" charset="0"/>
                      </a:endParaRPr>
                    </a:p>
                  </a:txBody>
                  <a:tcPr marL="71996" marR="71996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800" dirty="0">
                        <a:latin typeface="Calibri" panose="020F0502020204030204" pitchFamily="34" charset="0"/>
                      </a:endParaRPr>
                    </a:p>
                  </a:txBody>
                  <a:tcPr marL="71996" marR="71996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 sz="800" dirty="0" smtClean="0">
                          <a:latin typeface="Calibri" panose="020F0502020204030204" pitchFamily="34" charset="0"/>
                        </a:rPr>
                        <a:t>Gewerk:</a:t>
                      </a:r>
                      <a:endParaRPr lang="de-DE" sz="800" dirty="0">
                        <a:latin typeface="Calibri" panose="020F0502020204030204" pitchFamily="34" charset="0"/>
                      </a:endParaRPr>
                    </a:p>
                  </a:txBody>
                  <a:tcPr marL="71996" marR="7199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23007">
                <a:tc>
                  <a:txBody>
                    <a:bodyPr/>
                    <a:lstStyle/>
                    <a:p>
                      <a:r>
                        <a:rPr lang="de-DE" sz="800" dirty="0" err="1" smtClean="0">
                          <a:latin typeface="Calibri" panose="020F0502020204030204" pitchFamily="34" charset="0"/>
                        </a:rPr>
                        <a:t>Rev</a:t>
                      </a:r>
                      <a:r>
                        <a:rPr lang="de-DE" sz="800" dirty="0" smtClean="0">
                          <a:latin typeface="Calibri" panose="020F0502020204030204" pitchFamily="34" charset="0"/>
                        </a:rPr>
                        <a:t>. 3</a:t>
                      </a:r>
                      <a:endParaRPr lang="de-DE" sz="800" dirty="0">
                        <a:latin typeface="Calibri" panose="020F0502020204030204" pitchFamily="34" charset="0"/>
                      </a:endParaRPr>
                    </a:p>
                  </a:txBody>
                  <a:tcPr marL="71996" marR="7199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DE" sz="800" dirty="0">
                        <a:latin typeface="Calibri" panose="020F0502020204030204" pitchFamily="34" charset="0"/>
                      </a:endParaRPr>
                    </a:p>
                  </a:txBody>
                  <a:tcPr marL="71996" marR="7199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DE" sz="800">
                        <a:latin typeface="Calibri" panose="020F0502020204030204" pitchFamily="34" charset="0"/>
                      </a:endParaRPr>
                    </a:p>
                  </a:txBody>
                  <a:tcPr marL="71996" marR="7199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DE" sz="800" dirty="0">
                        <a:latin typeface="Calibri" panose="020F0502020204030204" pitchFamily="34" charset="0"/>
                      </a:endParaRPr>
                    </a:p>
                  </a:txBody>
                  <a:tcPr marL="71996" marR="7199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DE" sz="800">
                        <a:latin typeface="Calibri" panose="020F0502020204030204" pitchFamily="34" charset="0"/>
                      </a:endParaRPr>
                    </a:p>
                  </a:txBody>
                  <a:tcPr marL="71996" marR="7199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DE" sz="800">
                        <a:latin typeface="Calibri" panose="020F0502020204030204" pitchFamily="34" charset="0"/>
                      </a:endParaRPr>
                    </a:p>
                  </a:txBody>
                  <a:tcPr marL="71996" marR="71996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DE" sz="800" dirty="0">
                        <a:latin typeface="Calibri" panose="020F0502020204030204" pitchFamily="34" charset="0"/>
                      </a:endParaRPr>
                    </a:p>
                  </a:txBody>
                  <a:tcPr marL="71996" marR="71996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DE" sz="800" dirty="0">
                        <a:latin typeface="Calibri" panose="020F0502020204030204" pitchFamily="34" charset="0"/>
                      </a:endParaRPr>
                    </a:p>
                  </a:txBody>
                  <a:tcPr marL="71996" marR="71996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DE" sz="800" b="1" dirty="0">
                        <a:latin typeface="Calibri" panose="020F0502020204030204" pitchFamily="34" charset="0"/>
                      </a:endParaRPr>
                    </a:p>
                  </a:txBody>
                  <a:tcPr marL="71996" marR="7199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345543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Tastenbelegung (für Taster mit jeweils 2 Tasten – Druckpunkte übereinanderliegend)</a:t>
            </a:r>
            <a:endParaRPr lang="de-DE" dirty="0"/>
          </a:p>
        </p:txBody>
      </p:sp>
      <p:sp>
        <p:nvSpPr>
          <p:cNvPr id="46" name="Textfeld 45"/>
          <p:cNvSpPr txBox="1"/>
          <p:nvPr/>
        </p:nvSpPr>
        <p:spPr>
          <a:xfrm>
            <a:off x="343615" y="764864"/>
            <a:ext cx="1132041" cy="4462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600"/>
              </a:spcBef>
            </a:pPr>
            <a:r>
              <a:rPr lang="de-DE" sz="800" dirty="0" smtClean="0">
                <a:latin typeface="Calibri" panose="020F0502020204030204" pitchFamily="34" charset="0"/>
              </a:rPr>
              <a:t>Taster (Adresse/Bez.))</a:t>
            </a:r>
          </a:p>
          <a:p>
            <a:pPr>
              <a:spcBef>
                <a:spcPts val="600"/>
              </a:spcBef>
            </a:pPr>
            <a:r>
              <a:rPr lang="de-DE" sz="1000" b="1" dirty="0" smtClean="0">
                <a:latin typeface="Calibri" panose="020F0502020204030204" pitchFamily="34" charset="0"/>
              </a:rPr>
              <a:t>…….……………………</a:t>
            </a:r>
            <a:endParaRPr lang="de-DE" sz="1000" b="1" dirty="0">
              <a:latin typeface="Calibri" panose="020F0502020204030204" pitchFamily="34" charset="0"/>
            </a:endParaRPr>
          </a:p>
        </p:txBody>
      </p:sp>
      <p:grpSp>
        <p:nvGrpSpPr>
          <p:cNvPr id="67" name="Gruppieren 66"/>
          <p:cNvGrpSpPr>
            <a:grpSpLocks noChangeAspect="1"/>
          </p:cNvGrpSpPr>
          <p:nvPr/>
        </p:nvGrpSpPr>
        <p:grpSpPr>
          <a:xfrm>
            <a:off x="462169" y="1268920"/>
            <a:ext cx="863936" cy="863936"/>
            <a:chOff x="1475656" y="1268920"/>
            <a:chExt cx="1440000" cy="1440000"/>
          </a:xfrm>
        </p:grpSpPr>
        <p:sp>
          <p:nvSpPr>
            <p:cNvPr id="68" name="Rechteck 67"/>
            <p:cNvSpPr/>
            <p:nvPr/>
          </p:nvSpPr>
          <p:spPr>
            <a:xfrm>
              <a:off x="1475656" y="1268920"/>
              <a:ext cx="1440000" cy="14400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latin typeface="Calibri" panose="020F0502020204030204" pitchFamily="34" charset="0"/>
              </a:endParaRPr>
            </a:p>
          </p:txBody>
        </p:sp>
        <p:sp>
          <p:nvSpPr>
            <p:cNvPr id="70" name="Rechteck 69"/>
            <p:cNvSpPr/>
            <p:nvPr/>
          </p:nvSpPr>
          <p:spPr>
            <a:xfrm>
              <a:off x="1663450" y="1412936"/>
              <a:ext cx="1099196" cy="1152129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latin typeface="Calibri" panose="020F0502020204030204" pitchFamily="34" charset="0"/>
              </a:endParaRPr>
            </a:p>
          </p:txBody>
        </p:sp>
      </p:grpSp>
      <p:cxnSp>
        <p:nvCxnSpPr>
          <p:cNvPr id="75" name="Gerade Verbindung mit Pfeil 74"/>
          <p:cNvCxnSpPr/>
          <p:nvPr/>
        </p:nvCxnSpPr>
        <p:spPr>
          <a:xfrm flipH="1">
            <a:off x="894137" y="1312723"/>
            <a:ext cx="705245" cy="144096"/>
          </a:xfrm>
          <a:prstGeom prst="straightConnector1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76" name="Gerade Verbindung mit Pfeil 75"/>
          <p:cNvCxnSpPr/>
          <p:nvPr/>
        </p:nvCxnSpPr>
        <p:spPr>
          <a:xfrm flipH="1" flipV="1">
            <a:off x="894137" y="1891632"/>
            <a:ext cx="705245" cy="144096"/>
          </a:xfrm>
          <a:prstGeom prst="straightConnector1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77" name="Rechteck 76"/>
          <p:cNvSpPr/>
          <p:nvPr/>
        </p:nvSpPr>
        <p:spPr>
          <a:xfrm>
            <a:off x="1691528" y="877570"/>
            <a:ext cx="2736304" cy="564880"/>
          </a:xfrm>
          <a:prstGeom prst="rect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de-DE" sz="1000" dirty="0" smtClean="0">
                <a:solidFill>
                  <a:schemeClr val="tx1"/>
                </a:solidFill>
                <a:latin typeface="Calibri" panose="020F0502020204030204" pitchFamily="34" charset="0"/>
              </a:rPr>
              <a:t>…</a:t>
            </a:r>
            <a:endParaRPr lang="de-DE" sz="1000" dirty="0">
              <a:solidFill>
                <a:schemeClr val="tx1"/>
              </a:solidFill>
              <a:latin typeface="Calibri" panose="020F0502020204030204" pitchFamily="34" charset="0"/>
            </a:endParaRPr>
          </a:p>
        </p:txBody>
      </p:sp>
      <p:sp>
        <p:nvSpPr>
          <p:cNvPr id="78" name="Rechteck 77"/>
          <p:cNvSpPr/>
          <p:nvPr/>
        </p:nvSpPr>
        <p:spPr>
          <a:xfrm>
            <a:off x="1691528" y="1567976"/>
            <a:ext cx="2736304" cy="564880"/>
          </a:xfrm>
          <a:prstGeom prst="rect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de-DE" sz="1000" dirty="0" smtClean="0">
                <a:solidFill>
                  <a:schemeClr val="tx1"/>
                </a:solidFill>
                <a:latin typeface="Calibri" panose="020F0502020204030204" pitchFamily="34" charset="0"/>
              </a:rPr>
              <a:t>…</a:t>
            </a:r>
            <a:endParaRPr lang="de-DE" sz="1000" dirty="0">
              <a:solidFill>
                <a:schemeClr val="tx1"/>
              </a:solidFill>
              <a:latin typeface="Calibri" panose="020F0502020204030204" pitchFamily="34" charset="0"/>
            </a:endParaRPr>
          </a:p>
        </p:txBody>
      </p:sp>
      <p:sp>
        <p:nvSpPr>
          <p:cNvPr id="79" name="Textfeld 78"/>
          <p:cNvSpPr txBox="1"/>
          <p:nvPr/>
        </p:nvSpPr>
        <p:spPr>
          <a:xfrm>
            <a:off x="343615" y="2599408"/>
            <a:ext cx="1132041" cy="4462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600"/>
              </a:spcBef>
            </a:pPr>
            <a:r>
              <a:rPr lang="de-DE" sz="800" dirty="0" smtClean="0">
                <a:latin typeface="Calibri" panose="020F0502020204030204" pitchFamily="34" charset="0"/>
              </a:rPr>
              <a:t>Taster (Adresse/Bez.))</a:t>
            </a:r>
          </a:p>
          <a:p>
            <a:pPr>
              <a:spcBef>
                <a:spcPts val="600"/>
              </a:spcBef>
            </a:pPr>
            <a:r>
              <a:rPr lang="de-DE" sz="1000" b="1" dirty="0" smtClean="0">
                <a:latin typeface="Calibri" panose="020F0502020204030204" pitchFamily="34" charset="0"/>
              </a:rPr>
              <a:t>…….……………………</a:t>
            </a:r>
            <a:endParaRPr lang="de-DE" sz="1000" b="1" dirty="0">
              <a:latin typeface="Calibri" panose="020F0502020204030204" pitchFamily="34" charset="0"/>
            </a:endParaRPr>
          </a:p>
        </p:txBody>
      </p:sp>
      <p:grpSp>
        <p:nvGrpSpPr>
          <p:cNvPr id="80" name="Gruppieren 79"/>
          <p:cNvGrpSpPr>
            <a:grpSpLocks noChangeAspect="1"/>
          </p:cNvGrpSpPr>
          <p:nvPr/>
        </p:nvGrpSpPr>
        <p:grpSpPr>
          <a:xfrm>
            <a:off x="462169" y="3103464"/>
            <a:ext cx="863936" cy="863936"/>
            <a:chOff x="1475656" y="1268920"/>
            <a:chExt cx="1440000" cy="1440000"/>
          </a:xfrm>
        </p:grpSpPr>
        <p:sp>
          <p:nvSpPr>
            <p:cNvPr id="81" name="Rechteck 80"/>
            <p:cNvSpPr/>
            <p:nvPr/>
          </p:nvSpPr>
          <p:spPr>
            <a:xfrm>
              <a:off x="1475656" y="1268920"/>
              <a:ext cx="1440000" cy="14400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latin typeface="Calibri" panose="020F0502020204030204" pitchFamily="34" charset="0"/>
              </a:endParaRPr>
            </a:p>
          </p:txBody>
        </p:sp>
        <p:sp>
          <p:nvSpPr>
            <p:cNvPr id="82" name="Rechteck 81"/>
            <p:cNvSpPr/>
            <p:nvPr/>
          </p:nvSpPr>
          <p:spPr>
            <a:xfrm>
              <a:off x="1663450" y="1412936"/>
              <a:ext cx="1099196" cy="1152129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latin typeface="Calibri" panose="020F0502020204030204" pitchFamily="34" charset="0"/>
              </a:endParaRPr>
            </a:p>
          </p:txBody>
        </p:sp>
      </p:grpSp>
      <p:cxnSp>
        <p:nvCxnSpPr>
          <p:cNvPr id="83" name="Gerade Verbindung mit Pfeil 82"/>
          <p:cNvCxnSpPr/>
          <p:nvPr/>
        </p:nvCxnSpPr>
        <p:spPr>
          <a:xfrm flipH="1">
            <a:off x="894137" y="3147267"/>
            <a:ext cx="705245" cy="144096"/>
          </a:xfrm>
          <a:prstGeom prst="straightConnector1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84" name="Gerade Verbindung mit Pfeil 83"/>
          <p:cNvCxnSpPr/>
          <p:nvPr/>
        </p:nvCxnSpPr>
        <p:spPr>
          <a:xfrm flipH="1" flipV="1">
            <a:off x="894137" y="3726176"/>
            <a:ext cx="705245" cy="144096"/>
          </a:xfrm>
          <a:prstGeom prst="straightConnector1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85" name="Rechteck 84"/>
          <p:cNvSpPr/>
          <p:nvPr/>
        </p:nvSpPr>
        <p:spPr>
          <a:xfrm>
            <a:off x="1691528" y="2712114"/>
            <a:ext cx="2736304" cy="564880"/>
          </a:xfrm>
          <a:prstGeom prst="rect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de-DE" sz="1000" dirty="0" smtClean="0">
                <a:solidFill>
                  <a:schemeClr val="tx1"/>
                </a:solidFill>
                <a:latin typeface="Calibri" panose="020F0502020204030204" pitchFamily="34" charset="0"/>
              </a:rPr>
              <a:t>…</a:t>
            </a:r>
            <a:endParaRPr lang="de-DE" sz="1000" dirty="0">
              <a:solidFill>
                <a:schemeClr val="tx1"/>
              </a:solidFill>
              <a:latin typeface="Calibri" panose="020F0502020204030204" pitchFamily="34" charset="0"/>
            </a:endParaRPr>
          </a:p>
        </p:txBody>
      </p:sp>
      <p:sp>
        <p:nvSpPr>
          <p:cNvPr id="86" name="Rechteck 85"/>
          <p:cNvSpPr/>
          <p:nvPr/>
        </p:nvSpPr>
        <p:spPr>
          <a:xfrm>
            <a:off x="1691528" y="3402520"/>
            <a:ext cx="2736304" cy="564880"/>
          </a:xfrm>
          <a:prstGeom prst="rect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de-DE" sz="1000" dirty="0" smtClean="0">
                <a:solidFill>
                  <a:schemeClr val="tx1"/>
                </a:solidFill>
                <a:latin typeface="Calibri" panose="020F0502020204030204" pitchFamily="34" charset="0"/>
              </a:rPr>
              <a:t>…</a:t>
            </a:r>
            <a:endParaRPr lang="de-DE" sz="1000" dirty="0">
              <a:solidFill>
                <a:schemeClr val="tx1"/>
              </a:solidFill>
              <a:latin typeface="Calibri" panose="020F0502020204030204" pitchFamily="34" charset="0"/>
            </a:endParaRPr>
          </a:p>
        </p:txBody>
      </p:sp>
      <p:sp>
        <p:nvSpPr>
          <p:cNvPr id="87" name="Textfeld 86"/>
          <p:cNvSpPr txBox="1"/>
          <p:nvPr/>
        </p:nvSpPr>
        <p:spPr>
          <a:xfrm>
            <a:off x="343615" y="4436738"/>
            <a:ext cx="1132041" cy="4462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600"/>
              </a:spcBef>
            </a:pPr>
            <a:r>
              <a:rPr lang="de-DE" sz="800" dirty="0" smtClean="0">
                <a:latin typeface="Calibri" panose="020F0502020204030204" pitchFamily="34" charset="0"/>
              </a:rPr>
              <a:t>Taster (Adresse/Bez.))</a:t>
            </a:r>
          </a:p>
          <a:p>
            <a:pPr>
              <a:spcBef>
                <a:spcPts val="600"/>
              </a:spcBef>
            </a:pPr>
            <a:r>
              <a:rPr lang="de-DE" sz="1000" b="1" dirty="0" smtClean="0">
                <a:latin typeface="Calibri" panose="020F0502020204030204" pitchFamily="34" charset="0"/>
              </a:rPr>
              <a:t>…….……………………</a:t>
            </a:r>
            <a:endParaRPr lang="de-DE" sz="1000" b="1" dirty="0">
              <a:latin typeface="Calibri" panose="020F0502020204030204" pitchFamily="34" charset="0"/>
            </a:endParaRPr>
          </a:p>
        </p:txBody>
      </p:sp>
      <p:grpSp>
        <p:nvGrpSpPr>
          <p:cNvPr id="88" name="Gruppieren 87"/>
          <p:cNvGrpSpPr>
            <a:grpSpLocks noChangeAspect="1"/>
          </p:cNvGrpSpPr>
          <p:nvPr/>
        </p:nvGrpSpPr>
        <p:grpSpPr>
          <a:xfrm>
            <a:off x="462169" y="4940794"/>
            <a:ext cx="863936" cy="863936"/>
            <a:chOff x="1475656" y="1268920"/>
            <a:chExt cx="1440000" cy="1440000"/>
          </a:xfrm>
        </p:grpSpPr>
        <p:sp>
          <p:nvSpPr>
            <p:cNvPr id="89" name="Rechteck 88"/>
            <p:cNvSpPr/>
            <p:nvPr/>
          </p:nvSpPr>
          <p:spPr>
            <a:xfrm>
              <a:off x="1475656" y="1268920"/>
              <a:ext cx="1440000" cy="14400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latin typeface="Calibri" panose="020F0502020204030204" pitchFamily="34" charset="0"/>
              </a:endParaRPr>
            </a:p>
          </p:txBody>
        </p:sp>
        <p:sp>
          <p:nvSpPr>
            <p:cNvPr id="90" name="Rechteck 89"/>
            <p:cNvSpPr/>
            <p:nvPr/>
          </p:nvSpPr>
          <p:spPr>
            <a:xfrm>
              <a:off x="1663450" y="1412936"/>
              <a:ext cx="1099196" cy="1152129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latin typeface="Calibri" panose="020F0502020204030204" pitchFamily="34" charset="0"/>
              </a:endParaRPr>
            </a:p>
          </p:txBody>
        </p:sp>
      </p:grpSp>
      <p:cxnSp>
        <p:nvCxnSpPr>
          <p:cNvPr id="91" name="Gerade Verbindung mit Pfeil 90"/>
          <p:cNvCxnSpPr/>
          <p:nvPr/>
        </p:nvCxnSpPr>
        <p:spPr>
          <a:xfrm flipH="1">
            <a:off x="894137" y="4984597"/>
            <a:ext cx="705245" cy="144096"/>
          </a:xfrm>
          <a:prstGeom prst="straightConnector1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92" name="Gerade Verbindung mit Pfeil 91"/>
          <p:cNvCxnSpPr/>
          <p:nvPr/>
        </p:nvCxnSpPr>
        <p:spPr>
          <a:xfrm flipH="1" flipV="1">
            <a:off x="894137" y="5563506"/>
            <a:ext cx="705245" cy="144096"/>
          </a:xfrm>
          <a:prstGeom prst="straightConnector1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93" name="Rechteck 92"/>
          <p:cNvSpPr/>
          <p:nvPr/>
        </p:nvSpPr>
        <p:spPr>
          <a:xfrm>
            <a:off x="1691528" y="4549444"/>
            <a:ext cx="2736304" cy="564880"/>
          </a:xfrm>
          <a:prstGeom prst="rect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de-DE" sz="1000" dirty="0" smtClean="0">
                <a:solidFill>
                  <a:schemeClr val="tx1"/>
                </a:solidFill>
                <a:latin typeface="Calibri" panose="020F0502020204030204" pitchFamily="34" charset="0"/>
              </a:rPr>
              <a:t>…</a:t>
            </a:r>
            <a:endParaRPr lang="de-DE" sz="1000" dirty="0">
              <a:solidFill>
                <a:schemeClr val="tx1"/>
              </a:solidFill>
              <a:latin typeface="Calibri" panose="020F0502020204030204" pitchFamily="34" charset="0"/>
            </a:endParaRPr>
          </a:p>
        </p:txBody>
      </p:sp>
      <p:sp>
        <p:nvSpPr>
          <p:cNvPr id="94" name="Rechteck 93"/>
          <p:cNvSpPr/>
          <p:nvPr/>
        </p:nvSpPr>
        <p:spPr>
          <a:xfrm>
            <a:off x="1691528" y="5239850"/>
            <a:ext cx="2736304" cy="564880"/>
          </a:xfrm>
          <a:prstGeom prst="rect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de-DE" sz="1000" dirty="0" smtClean="0">
                <a:solidFill>
                  <a:schemeClr val="tx1"/>
                </a:solidFill>
                <a:latin typeface="Calibri" panose="020F0502020204030204" pitchFamily="34" charset="0"/>
              </a:rPr>
              <a:t>…</a:t>
            </a:r>
            <a:endParaRPr lang="de-DE" sz="1000" dirty="0">
              <a:solidFill>
                <a:schemeClr val="tx1"/>
              </a:solidFill>
              <a:latin typeface="Calibri" panose="020F0502020204030204" pitchFamily="34" charset="0"/>
            </a:endParaRPr>
          </a:p>
        </p:txBody>
      </p:sp>
      <p:sp>
        <p:nvSpPr>
          <p:cNvPr id="95" name="Textfeld 94"/>
          <p:cNvSpPr txBox="1"/>
          <p:nvPr/>
        </p:nvSpPr>
        <p:spPr>
          <a:xfrm>
            <a:off x="4808263" y="764864"/>
            <a:ext cx="1132041" cy="4462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600"/>
              </a:spcBef>
            </a:pPr>
            <a:r>
              <a:rPr lang="de-DE" sz="800" dirty="0" smtClean="0">
                <a:latin typeface="Calibri" panose="020F0502020204030204" pitchFamily="34" charset="0"/>
              </a:rPr>
              <a:t>Taster (Adresse/Bez.))</a:t>
            </a:r>
          </a:p>
          <a:p>
            <a:pPr>
              <a:spcBef>
                <a:spcPts val="600"/>
              </a:spcBef>
            </a:pPr>
            <a:r>
              <a:rPr lang="de-DE" sz="1000" b="1" dirty="0" smtClean="0">
                <a:latin typeface="Calibri" panose="020F0502020204030204" pitchFamily="34" charset="0"/>
              </a:rPr>
              <a:t>…….……………………</a:t>
            </a:r>
            <a:endParaRPr lang="de-DE" sz="1000" b="1" dirty="0">
              <a:latin typeface="Calibri" panose="020F0502020204030204" pitchFamily="34" charset="0"/>
            </a:endParaRPr>
          </a:p>
        </p:txBody>
      </p:sp>
      <p:grpSp>
        <p:nvGrpSpPr>
          <p:cNvPr id="96" name="Gruppieren 95"/>
          <p:cNvGrpSpPr>
            <a:grpSpLocks noChangeAspect="1"/>
          </p:cNvGrpSpPr>
          <p:nvPr/>
        </p:nvGrpSpPr>
        <p:grpSpPr>
          <a:xfrm>
            <a:off x="4926817" y="1268920"/>
            <a:ext cx="863936" cy="863936"/>
            <a:chOff x="1475656" y="1268920"/>
            <a:chExt cx="1440000" cy="1440000"/>
          </a:xfrm>
        </p:grpSpPr>
        <p:sp>
          <p:nvSpPr>
            <p:cNvPr id="97" name="Rechteck 96"/>
            <p:cNvSpPr/>
            <p:nvPr/>
          </p:nvSpPr>
          <p:spPr>
            <a:xfrm>
              <a:off x="1475656" y="1268920"/>
              <a:ext cx="1440000" cy="14400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latin typeface="Calibri" panose="020F0502020204030204" pitchFamily="34" charset="0"/>
              </a:endParaRPr>
            </a:p>
          </p:txBody>
        </p:sp>
        <p:sp>
          <p:nvSpPr>
            <p:cNvPr id="98" name="Rechteck 97"/>
            <p:cNvSpPr/>
            <p:nvPr/>
          </p:nvSpPr>
          <p:spPr>
            <a:xfrm>
              <a:off x="1663450" y="1412936"/>
              <a:ext cx="1099196" cy="1152129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latin typeface="Calibri" panose="020F0502020204030204" pitchFamily="34" charset="0"/>
              </a:endParaRPr>
            </a:p>
          </p:txBody>
        </p:sp>
      </p:grpSp>
      <p:cxnSp>
        <p:nvCxnSpPr>
          <p:cNvPr id="99" name="Gerade Verbindung mit Pfeil 98"/>
          <p:cNvCxnSpPr/>
          <p:nvPr/>
        </p:nvCxnSpPr>
        <p:spPr>
          <a:xfrm flipH="1">
            <a:off x="5358785" y="1312723"/>
            <a:ext cx="705245" cy="144096"/>
          </a:xfrm>
          <a:prstGeom prst="straightConnector1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100" name="Gerade Verbindung mit Pfeil 99"/>
          <p:cNvCxnSpPr/>
          <p:nvPr/>
        </p:nvCxnSpPr>
        <p:spPr>
          <a:xfrm flipH="1" flipV="1">
            <a:off x="5358785" y="1891632"/>
            <a:ext cx="705245" cy="144096"/>
          </a:xfrm>
          <a:prstGeom prst="straightConnector1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101" name="Rechteck 100"/>
          <p:cNvSpPr/>
          <p:nvPr/>
        </p:nvSpPr>
        <p:spPr>
          <a:xfrm>
            <a:off x="6156176" y="877570"/>
            <a:ext cx="2736304" cy="564880"/>
          </a:xfrm>
          <a:prstGeom prst="rect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de-DE" sz="1000" dirty="0" smtClean="0">
                <a:solidFill>
                  <a:schemeClr val="tx1"/>
                </a:solidFill>
                <a:latin typeface="Calibri" panose="020F0502020204030204" pitchFamily="34" charset="0"/>
              </a:rPr>
              <a:t>…</a:t>
            </a:r>
            <a:endParaRPr lang="de-DE" sz="1000" dirty="0">
              <a:solidFill>
                <a:schemeClr val="tx1"/>
              </a:solidFill>
              <a:latin typeface="Calibri" panose="020F0502020204030204" pitchFamily="34" charset="0"/>
            </a:endParaRPr>
          </a:p>
        </p:txBody>
      </p:sp>
      <p:sp>
        <p:nvSpPr>
          <p:cNvPr id="102" name="Rechteck 101"/>
          <p:cNvSpPr/>
          <p:nvPr/>
        </p:nvSpPr>
        <p:spPr>
          <a:xfrm>
            <a:off x="6156176" y="1567976"/>
            <a:ext cx="2736304" cy="564880"/>
          </a:xfrm>
          <a:prstGeom prst="rect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de-DE" sz="1000" dirty="0" smtClean="0">
                <a:solidFill>
                  <a:schemeClr val="tx1"/>
                </a:solidFill>
                <a:latin typeface="Calibri" panose="020F0502020204030204" pitchFamily="34" charset="0"/>
              </a:rPr>
              <a:t>…</a:t>
            </a:r>
            <a:endParaRPr lang="de-DE" sz="1000" dirty="0">
              <a:solidFill>
                <a:schemeClr val="tx1"/>
              </a:solidFill>
              <a:latin typeface="Calibri" panose="020F0502020204030204" pitchFamily="34" charset="0"/>
            </a:endParaRPr>
          </a:p>
        </p:txBody>
      </p:sp>
      <p:sp>
        <p:nvSpPr>
          <p:cNvPr id="103" name="Textfeld 102"/>
          <p:cNvSpPr txBox="1"/>
          <p:nvPr/>
        </p:nvSpPr>
        <p:spPr>
          <a:xfrm>
            <a:off x="4808263" y="2599408"/>
            <a:ext cx="1132041" cy="4462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600"/>
              </a:spcBef>
            </a:pPr>
            <a:r>
              <a:rPr lang="de-DE" sz="800" dirty="0" smtClean="0">
                <a:latin typeface="Calibri" panose="020F0502020204030204" pitchFamily="34" charset="0"/>
              </a:rPr>
              <a:t>Taster (Adresse/Bez.))</a:t>
            </a:r>
          </a:p>
          <a:p>
            <a:pPr>
              <a:spcBef>
                <a:spcPts val="600"/>
              </a:spcBef>
            </a:pPr>
            <a:r>
              <a:rPr lang="de-DE" sz="1000" b="1" dirty="0" smtClean="0">
                <a:latin typeface="Calibri" panose="020F0502020204030204" pitchFamily="34" charset="0"/>
              </a:rPr>
              <a:t>…….……………………</a:t>
            </a:r>
            <a:endParaRPr lang="de-DE" sz="1000" b="1" dirty="0">
              <a:latin typeface="Calibri" panose="020F0502020204030204" pitchFamily="34" charset="0"/>
            </a:endParaRPr>
          </a:p>
        </p:txBody>
      </p:sp>
      <p:grpSp>
        <p:nvGrpSpPr>
          <p:cNvPr id="104" name="Gruppieren 103"/>
          <p:cNvGrpSpPr>
            <a:grpSpLocks noChangeAspect="1"/>
          </p:cNvGrpSpPr>
          <p:nvPr/>
        </p:nvGrpSpPr>
        <p:grpSpPr>
          <a:xfrm>
            <a:off x="4926817" y="3103464"/>
            <a:ext cx="863936" cy="863936"/>
            <a:chOff x="1475656" y="1268920"/>
            <a:chExt cx="1440000" cy="1440000"/>
          </a:xfrm>
        </p:grpSpPr>
        <p:sp>
          <p:nvSpPr>
            <p:cNvPr id="105" name="Rechteck 104"/>
            <p:cNvSpPr/>
            <p:nvPr/>
          </p:nvSpPr>
          <p:spPr>
            <a:xfrm>
              <a:off x="1475656" y="1268920"/>
              <a:ext cx="1440000" cy="14400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latin typeface="Calibri" panose="020F0502020204030204" pitchFamily="34" charset="0"/>
              </a:endParaRPr>
            </a:p>
          </p:txBody>
        </p:sp>
        <p:sp>
          <p:nvSpPr>
            <p:cNvPr id="106" name="Rechteck 105"/>
            <p:cNvSpPr/>
            <p:nvPr/>
          </p:nvSpPr>
          <p:spPr>
            <a:xfrm>
              <a:off x="1663450" y="1412936"/>
              <a:ext cx="1099196" cy="1152129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latin typeface="Calibri" panose="020F0502020204030204" pitchFamily="34" charset="0"/>
              </a:endParaRPr>
            </a:p>
          </p:txBody>
        </p:sp>
      </p:grpSp>
      <p:cxnSp>
        <p:nvCxnSpPr>
          <p:cNvPr id="107" name="Gerade Verbindung mit Pfeil 106"/>
          <p:cNvCxnSpPr/>
          <p:nvPr/>
        </p:nvCxnSpPr>
        <p:spPr>
          <a:xfrm flipH="1">
            <a:off x="5358785" y="3147267"/>
            <a:ext cx="705245" cy="144096"/>
          </a:xfrm>
          <a:prstGeom prst="straightConnector1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108" name="Gerade Verbindung mit Pfeil 107"/>
          <p:cNvCxnSpPr/>
          <p:nvPr/>
        </p:nvCxnSpPr>
        <p:spPr>
          <a:xfrm flipH="1" flipV="1">
            <a:off x="5358785" y="3726176"/>
            <a:ext cx="705245" cy="144096"/>
          </a:xfrm>
          <a:prstGeom prst="straightConnector1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109" name="Rechteck 108"/>
          <p:cNvSpPr/>
          <p:nvPr/>
        </p:nvSpPr>
        <p:spPr>
          <a:xfrm>
            <a:off x="6156176" y="2712114"/>
            <a:ext cx="2736304" cy="564880"/>
          </a:xfrm>
          <a:prstGeom prst="rect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de-DE" sz="1000" dirty="0" smtClean="0">
                <a:solidFill>
                  <a:schemeClr val="tx1"/>
                </a:solidFill>
                <a:latin typeface="Calibri" panose="020F0502020204030204" pitchFamily="34" charset="0"/>
              </a:rPr>
              <a:t>…</a:t>
            </a:r>
            <a:endParaRPr lang="de-DE" sz="1000" dirty="0">
              <a:solidFill>
                <a:schemeClr val="tx1"/>
              </a:solidFill>
              <a:latin typeface="Calibri" panose="020F0502020204030204" pitchFamily="34" charset="0"/>
            </a:endParaRPr>
          </a:p>
        </p:txBody>
      </p:sp>
      <p:sp>
        <p:nvSpPr>
          <p:cNvPr id="110" name="Rechteck 109"/>
          <p:cNvSpPr/>
          <p:nvPr/>
        </p:nvSpPr>
        <p:spPr>
          <a:xfrm>
            <a:off x="6156176" y="3402520"/>
            <a:ext cx="2736304" cy="564880"/>
          </a:xfrm>
          <a:prstGeom prst="rect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de-DE" sz="1000" dirty="0" smtClean="0">
                <a:solidFill>
                  <a:schemeClr val="tx1"/>
                </a:solidFill>
                <a:latin typeface="Calibri" panose="020F0502020204030204" pitchFamily="34" charset="0"/>
              </a:rPr>
              <a:t>…</a:t>
            </a:r>
            <a:endParaRPr lang="de-DE" sz="1000" dirty="0">
              <a:solidFill>
                <a:schemeClr val="tx1"/>
              </a:solidFill>
              <a:latin typeface="Calibri" panose="020F0502020204030204" pitchFamily="34" charset="0"/>
            </a:endParaRPr>
          </a:p>
        </p:txBody>
      </p:sp>
      <p:sp>
        <p:nvSpPr>
          <p:cNvPr id="111" name="Textfeld 110"/>
          <p:cNvSpPr txBox="1"/>
          <p:nvPr/>
        </p:nvSpPr>
        <p:spPr>
          <a:xfrm>
            <a:off x="4808263" y="4436738"/>
            <a:ext cx="1132041" cy="4462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600"/>
              </a:spcBef>
            </a:pPr>
            <a:r>
              <a:rPr lang="de-DE" sz="800" dirty="0" smtClean="0">
                <a:latin typeface="Calibri" panose="020F0502020204030204" pitchFamily="34" charset="0"/>
              </a:rPr>
              <a:t>Taster (Adresse/Bez.))</a:t>
            </a:r>
          </a:p>
          <a:p>
            <a:pPr>
              <a:spcBef>
                <a:spcPts val="600"/>
              </a:spcBef>
            </a:pPr>
            <a:r>
              <a:rPr lang="de-DE" sz="1000" b="1" dirty="0" smtClean="0">
                <a:latin typeface="Calibri" panose="020F0502020204030204" pitchFamily="34" charset="0"/>
              </a:rPr>
              <a:t>…….……………………</a:t>
            </a:r>
            <a:endParaRPr lang="de-DE" sz="1000" b="1" dirty="0">
              <a:latin typeface="Calibri" panose="020F0502020204030204" pitchFamily="34" charset="0"/>
            </a:endParaRPr>
          </a:p>
        </p:txBody>
      </p:sp>
      <p:grpSp>
        <p:nvGrpSpPr>
          <p:cNvPr id="112" name="Gruppieren 111"/>
          <p:cNvGrpSpPr>
            <a:grpSpLocks noChangeAspect="1"/>
          </p:cNvGrpSpPr>
          <p:nvPr/>
        </p:nvGrpSpPr>
        <p:grpSpPr>
          <a:xfrm>
            <a:off x="4926817" y="4940794"/>
            <a:ext cx="863936" cy="863936"/>
            <a:chOff x="1475656" y="1268920"/>
            <a:chExt cx="1440000" cy="1440000"/>
          </a:xfrm>
        </p:grpSpPr>
        <p:sp>
          <p:nvSpPr>
            <p:cNvPr id="113" name="Rechteck 112"/>
            <p:cNvSpPr/>
            <p:nvPr/>
          </p:nvSpPr>
          <p:spPr>
            <a:xfrm>
              <a:off x="1475656" y="1268920"/>
              <a:ext cx="1440000" cy="14400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latin typeface="Calibri" panose="020F0502020204030204" pitchFamily="34" charset="0"/>
              </a:endParaRPr>
            </a:p>
          </p:txBody>
        </p:sp>
        <p:sp>
          <p:nvSpPr>
            <p:cNvPr id="114" name="Rechteck 113"/>
            <p:cNvSpPr/>
            <p:nvPr/>
          </p:nvSpPr>
          <p:spPr>
            <a:xfrm>
              <a:off x="1663450" y="1412936"/>
              <a:ext cx="1099196" cy="1152129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latin typeface="Calibri" panose="020F0502020204030204" pitchFamily="34" charset="0"/>
              </a:endParaRPr>
            </a:p>
          </p:txBody>
        </p:sp>
      </p:grpSp>
      <p:cxnSp>
        <p:nvCxnSpPr>
          <p:cNvPr id="115" name="Gerade Verbindung mit Pfeil 114"/>
          <p:cNvCxnSpPr/>
          <p:nvPr/>
        </p:nvCxnSpPr>
        <p:spPr>
          <a:xfrm flipH="1">
            <a:off x="5358785" y="4984597"/>
            <a:ext cx="705245" cy="144096"/>
          </a:xfrm>
          <a:prstGeom prst="straightConnector1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116" name="Gerade Verbindung mit Pfeil 115"/>
          <p:cNvCxnSpPr/>
          <p:nvPr/>
        </p:nvCxnSpPr>
        <p:spPr>
          <a:xfrm flipH="1" flipV="1">
            <a:off x="5358785" y="5563506"/>
            <a:ext cx="705245" cy="144096"/>
          </a:xfrm>
          <a:prstGeom prst="straightConnector1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117" name="Rechteck 116"/>
          <p:cNvSpPr/>
          <p:nvPr/>
        </p:nvSpPr>
        <p:spPr>
          <a:xfrm>
            <a:off x="6156176" y="4549444"/>
            <a:ext cx="2736304" cy="564880"/>
          </a:xfrm>
          <a:prstGeom prst="rect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de-DE" sz="1000" dirty="0" smtClean="0">
                <a:solidFill>
                  <a:schemeClr val="tx1"/>
                </a:solidFill>
                <a:latin typeface="Calibri" panose="020F0502020204030204" pitchFamily="34" charset="0"/>
              </a:rPr>
              <a:t>…</a:t>
            </a:r>
            <a:endParaRPr lang="de-DE" sz="1000" dirty="0">
              <a:solidFill>
                <a:schemeClr val="tx1"/>
              </a:solidFill>
              <a:latin typeface="Calibri" panose="020F0502020204030204" pitchFamily="34" charset="0"/>
            </a:endParaRPr>
          </a:p>
        </p:txBody>
      </p:sp>
      <p:sp>
        <p:nvSpPr>
          <p:cNvPr id="118" name="Rechteck 117"/>
          <p:cNvSpPr/>
          <p:nvPr/>
        </p:nvSpPr>
        <p:spPr>
          <a:xfrm>
            <a:off x="6156176" y="5239850"/>
            <a:ext cx="2736304" cy="564880"/>
          </a:xfrm>
          <a:prstGeom prst="rect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de-DE" sz="1000" dirty="0" smtClean="0">
                <a:solidFill>
                  <a:schemeClr val="tx1"/>
                </a:solidFill>
                <a:latin typeface="Calibri" panose="020F0502020204030204" pitchFamily="34" charset="0"/>
              </a:rPr>
              <a:t>…</a:t>
            </a:r>
            <a:endParaRPr lang="de-DE" sz="1000" dirty="0">
              <a:solidFill>
                <a:schemeClr val="tx1"/>
              </a:solidFill>
              <a:latin typeface="Calibri" panose="020F0502020204030204" pitchFamily="34" charset="0"/>
            </a:endParaRPr>
          </a:p>
        </p:txBody>
      </p:sp>
      <p:graphicFrame>
        <p:nvGraphicFramePr>
          <p:cNvPr id="52" name="Tabelle 5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4669980"/>
              </p:ext>
            </p:extLst>
          </p:nvPr>
        </p:nvGraphicFramePr>
        <p:xfrm>
          <a:off x="107505" y="6237312"/>
          <a:ext cx="9000556" cy="490941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694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952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736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6189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4555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289193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433787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289193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3542584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</a:tblGrid>
              <a:tr h="79040">
                <a:tc>
                  <a:txBody>
                    <a:bodyPr/>
                    <a:lstStyle/>
                    <a:p>
                      <a:endParaRPr lang="de-DE" sz="800" dirty="0">
                        <a:latin typeface="Calibri" panose="020F0502020204030204" pitchFamily="34" charset="0"/>
                      </a:endParaRPr>
                    </a:p>
                  </a:txBody>
                  <a:tcPr marL="71996" marR="7199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 sz="800" dirty="0" smtClean="0">
                          <a:latin typeface="Calibri" panose="020F0502020204030204" pitchFamily="34" charset="0"/>
                        </a:rPr>
                        <a:t>Datum:</a:t>
                      </a:r>
                      <a:endParaRPr lang="de-DE" sz="800" dirty="0">
                        <a:latin typeface="Calibri" panose="020F0502020204030204" pitchFamily="34" charset="0"/>
                      </a:endParaRPr>
                    </a:p>
                  </a:txBody>
                  <a:tcPr marL="71996" marR="7199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 sz="800" dirty="0" smtClean="0">
                          <a:latin typeface="Calibri" panose="020F0502020204030204" pitchFamily="34" charset="0"/>
                        </a:rPr>
                        <a:t>Name:</a:t>
                      </a:r>
                      <a:endParaRPr lang="de-DE" sz="800" dirty="0">
                        <a:latin typeface="Calibri" panose="020F0502020204030204" pitchFamily="34" charset="0"/>
                      </a:endParaRPr>
                    </a:p>
                  </a:txBody>
                  <a:tcPr marL="71996" marR="7199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 sz="800" dirty="0" smtClean="0">
                          <a:latin typeface="Calibri" panose="020F0502020204030204" pitchFamily="34" charset="0"/>
                        </a:rPr>
                        <a:t>geprüft:</a:t>
                      </a:r>
                      <a:endParaRPr lang="de-DE" sz="800" dirty="0">
                        <a:latin typeface="Calibri" panose="020F0502020204030204" pitchFamily="34" charset="0"/>
                      </a:endParaRPr>
                    </a:p>
                  </a:txBody>
                  <a:tcPr marL="71996" marR="7199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DE" sz="800" dirty="0">
                        <a:latin typeface="Calibri" panose="020F0502020204030204" pitchFamily="34" charset="0"/>
                      </a:endParaRPr>
                    </a:p>
                  </a:txBody>
                  <a:tcPr marL="71996" marR="7199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DE" sz="800" dirty="0">
                        <a:latin typeface="Calibri" panose="020F0502020204030204" pitchFamily="34" charset="0"/>
                      </a:endParaRPr>
                    </a:p>
                  </a:txBody>
                  <a:tcPr marL="71996" marR="71996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DE" sz="800" dirty="0">
                        <a:latin typeface="Calibri" panose="020F0502020204030204" pitchFamily="34" charset="0"/>
                      </a:endParaRPr>
                    </a:p>
                  </a:txBody>
                  <a:tcPr marL="71996" marR="71996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DE" sz="800" dirty="0">
                        <a:latin typeface="Calibri" panose="020F0502020204030204" pitchFamily="34" charset="0"/>
                      </a:endParaRPr>
                    </a:p>
                  </a:txBody>
                  <a:tcPr marL="71996" marR="71996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 sz="800" dirty="0" smtClean="0">
                          <a:latin typeface="Calibri" panose="020F0502020204030204" pitchFamily="34" charset="0"/>
                        </a:rPr>
                        <a:t>Projekt:</a:t>
                      </a:r>
                      <a:endParaRPr lang="de-DE" sz="800" dirty="0">
                        <a:latin typeface="Calibri" panose="020F0502020204030204" pitchFamily="34" charset="0"/>
                      </a:endParaRPr>
                    </a:p>
                  </a:txBody>
                  <a:tcPr marL="71996" marR="7199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23007">
                <a:tc>
                  <a:txBody>
                    <a:bodyPr/>
                    <a:lstStyle/>
                    <a:p>
                      <a:r>
                        <a:rPr lang="de-DE" sz="800" dirty="0" err="1" smtClean="0">
                          <a:latin typeface="Calibri" panose="020F0502020204030204" pitchFamily="34" charset="0"/>
                        </a:rPr>
                        <a:t>Rev</a:t>
                      </a:r>
                      <a:r>
                        <a:rPr lang="de-DE" sz="800" dirty="0" smtClean="0">
                          <a:latin typeface="Calibri" panose="020F0502020204030204" pitchFamily="34" charset="0"/>
                        </a:rPr>
                        <a:t>. 1</a:t>
                      </a:r>
                      <a:endParaRPr lang="de-DE" sz="800" dirty="0">
                        <a:latin typeface="Calibri" panose="020F0502020204030204" pitchFamily="34" charset="0"/>
                      </a:endParaRPr>
                    </a:p>
                  </a:txBody>
                  <a:tcPr marL="71996" marR="7199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DE" sz="800" b="1" dirty="0">
                        <a:latin typeface="Calibri" panose="020F0502020204030204" pitchFamily="34" charset="0"/>
                      </a:endParaRPr>
                    </a:p>
                  </a:txBody>
                  <a:tcPr marL="71996" marR="7199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DE" sz="800" dirty="0">
                        <a:latin typeface="Calibri" panose="020F0502020204030204" pitchFamily="34" charset="0"/>
                      </a:endParaRPr>
                    </a:p>
                  </a:txBody>
                  <a:tcPr marL="71996" marR="7199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DE" sz="800" dirty="0">
                        <a:latin typeface="Calibri" panose="020F0502020204030204" pitchFamily="34" charset="0"/>
                      </a:endParaRPr>
                    </a:p>
                  </a:txBody>
                  <a:tcPr marL="71996" marR="7199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DE" sz="800" dirty="0">
                        <a:latin typeface="Calibri" panose="020F0502020204030204" pitchFamily="34" charset="0"/>
                      </a:endParaRPr>
                    </a:p>
                  </a:txBody>
                  <a:tcPr marL="71996" marR="7199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DE" sz="800" dirty="0">
                        <a:latin typeface="Calibri" panose="020F0502020204030204" pitchFamily="34" charset="0"/>
                      </a:endParaRPr>
                    </a:p>
                  </a:txBody>
                  <a:tcPr marL="71996" marR="71996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DE" sz="800" dirty="0">
                        <a:latin typeface="Calibri" panose="020F0502020204030204" pitchFamily="34" charset="0"/>
                      </a:endParaRPr>
                    </a:p>
                  </a:txBody>
                  <a:tcPr marL="71996" marR="71996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DE" sz="800" dirty="0">
                        <a:latin typeface="Calibri" panose="020F0502020204030204" pitchFamily="34" charset="0"/>
                      </a:endParaRPr>
                    </a:p>
                  </a:txBody>
                  <a:tcPr marL="71996" marR="71996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DE" sz="800" b="1" dirty="0">
                        <a:latin typeface="Calibri" panose="020F0502020204030204" pitchFamily="34" charset="0"/>
                      </a:endParaRPr>
                    </a:p>
                  </a:txBody>
                  <a:tcPr marL="71996" marR="7199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23007">
                <a:tc>
                  <a:txBody>
                    <a:bodyPr/>
                    <a:lstStyle/>
                    <a:p>
                      <a:r>
                        <a:rPr lang="de-DE" sz="800" dirty="0" err="1" smtClean="0">
                          <a:latin typeface="Calibri" panose="020F0502020204030204" pitchFamily="34" charset="0"/>
                        </a:rPr>
                        <a:t>Rev</a:t>
                      </a:r>
                      <a:r>
                        <a:rPr lang="de-DE" sz="800" dirty="0" smtClean="0">
                          <a:latin typeface="Calibri" panose="020F0502020204030204" pitchFamily="34" charset="0"/>
                        </a:rPr>
                        <a:t>. 2</a:t>
                      </a:r>
                      <a:endParaRPr lang="de-DE" sz="800" dirty="0">
                        <a:latin typeface="Calibri" panose="020F0502020204030204" pitchFamily="34" charset="0"/>
                      </a:endParaRPr>
                    </a:p>
                  </a:txBody>
                  <a:tcPr marL="71996" marR="7199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DE" sz="800">
                        <a:latin typeface="Calibri" panose="020F0502020204030204" pitchFamily="34" charset="0"/>
                      </a:endParaRPr>
                    </a:p>
                  </a:txBody>
                  <a:tcPr marL="71996" marR="7199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DE" sz="800" dirty="0">
                        <a:latin typeface="Calibri" panose="020F0502020204030204" pitchFamily="34" charset="0"/>
                      </a:endParaRPr>
                    </a:p>
                  </a:txBody>
                  <a:tcPr marL="71996" marR="7199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DE" sz="800" dirty="0">
                        <a:latin typeface="Calibri" panose="020F0502020204030204" pitchFamily="34" charset="0"/>
                      </a:endParaRPr>
                    </a:p>
                  </a:txBody>
                  <a:tcPr marL="71996" marR="7199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 sz="800" dirty="0" smtClean="0">
                          <a:latin typeface="Calibri" panose="020F0502020204030204" pitchFamily="34" charset="0"/>
                        </a:rPr>
                        <a:t>Blatt</a:t>
                      </a:r>
                      <a:endParaRPr lang="de-DE" sz="800" dirty="0">
                        <a:latin typeface="Calibri" panose="020F0502020204030204" pitchFamily="34" charset="0"/>
                      </a:endParaRPr>
                    </a:p>
                  </a:txBody>
                  <a:tcPr marL="71996" marR="7199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800" dirty="0">
                        <a:latin typeface="Calibri" panose="020F0502020204030204" pitchFamily="34" charset="0"/>
                      </a:endParaRPr>
                    </a:p>
                  </a:txBody>
                  <a:tcPr marL="71996" marR="71996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800" dirty="0" smtClean="0">
                          <a:latin typeface="Calibri" panose="020F0502020204030204" pitchFamily="34" charset="0"/>
                        </a:rPr>
                        <a:t>von</a:t>
                      </a:r>
                      <a:endParaRPr lang="de-DE" sz="800" dirty="0">
                        <a:latin typeface="Calibri" panose="020F0502020204030204" pitchFamily="34" charset="0"/>
                      </a:endParaRPr>
                    </a:p>
                  </a:txBody>
                  <a:tcPr marL="71996" marR="71996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800" dirty="0">
                        <a:latin typeface="Calibri" panose="020F0502020204030204" pitchFamily="34" charset="0"/>
                      </a:endParaRPr>
                    </a:p>
                  </a:txBody>
                  <a:tcPr marL="71996" marR="71996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 sz="800" dirty="0" smtClean="0">
                          <a:latin typeface="Calibri" panose="020F0502020204030204" pitchFamily="34" charset="0"/>
                        </a:rPr>
                        <a:t>Gewerk:</a:t>
                      </a:r>
                      <a:endParaRPr lang="de-DE" sz="800" dirty="0">
                        <a:latin typeface="Calibri" panose="020F0502020204030204" pitchFamily="34" charset="0"/>
                      </a:endParaRPr>
                    </a:p>
                  </a:txBody>
                  <a:tcPr marL="71996" marR="7199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23007">
                <a:tc>
                  <a:txBody>
                    <a:bodyPr/>
                    <a:lstStyle/>
                    <a:p>
                      <a:r>
                        <a:rPr lang="de-DE" sz="800" dirty="0" err="1" smtClean="0">
                          <a:latin typeface="Calibri" panose="020F0502020204030204" pitchFamily="34" charset="0"/>
                        </a:rPr>
                        <a:t>Rev</a:t>
                      </a:r>
                      <a:r>
                        <a:rPr lang="de-DE" sz="800" dirty="0" smtClean="0">
                          <a:latin typeface="Calibri" panose="020F0502020204030204" pitchFamily="34" charset="0"/>
                        </a:rPr>
                        <a:t>. 3</a:t>
                      </a:r>
                      <a:endParaRPr lang="de-DE" sz="800" dirty="0">
                        <a:latin typeface="Calibri" panose="020F0502020204030204" pitchFamily="34" charset="0"/>
                      </a:endParaRPr>
                    </a:p>
                  </a:txBody>
                  <a:tcPr marL="71996" marR="7199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DE" sz="800" dirty="0">
                        <a:latin typeface="Calibri" panose="020F0502020204030204" pitchFamily="34" charset="0"/>
                      </a:endParaRPr>
                    </a:p>
                  </a:txBody>
                  <a:tcPr marL="71996" marR="7199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DE" sz="800">
                        <a:latin typeface="Calibri" panose="020F0502020204030204" pitchFamily="34" charset="0"/>
                      </a:endParaRPr>
                    </a:p>
                  </a:txBody>
                  <a:tcPr marL="71996" marR="7199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DE" sz="800" dirty="0">
                        <a:latin typeface="Calibri" panose="020F0502020204030204" pitchFamily="34" charset="0"/>
                      </a:endParaRPr>
                    </a:p>
                  </a:txBody>
                  <a:tcPr marL="71996" marR="7199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DE" sz="800">
                        <a:latin typeface="Calibri" panose="020F0502020204030204" pitchFamily="34" charset="0"/>
                      </a:endParaRPr>
                    </a:p>
                  </a:txBody>
                  <a:tcPr marL="71996" marR="7199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DE" sz="800">
                        <a:latin typeface="Calibri" panose="020F0502020204030204" pitchFamily="34" charset="0"/>
                      </a:endParaRPr>
                    </a:p>
                  </a:txBody>
                  <a:tcPr marL="71996" marR="71996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DE" sz="800" dirty="0">
                        <a:latin typeface="Calibri" panose="020F0502020204030204" pitchFamily="34" charset="0"/>
                      </a:endParaRPr>
                    </a:p>
                  </a:txBody>
                  <a:tcPr marL="71996" marR="71996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DE" sz="800" dirty="0">
                        <a:latin typeface="Calibri" panose="020F0502020204030204" pitchFamily="34" charset="0"/>
                      </a:endParaRPr>
                    </a:p>
                  </a:txBody>
                  <a:tcPr marL="71996" marR="71996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DE" sz="800" b="1" dirty="0">
                        <a:latin typeface="Calibri" panose="020F0502020204030204" pitchFamily="34" charset="0"/>
                      </a:endParaRPr>
                    </a:p>
                  </a:txBody>
                  <a:tcPr marL="71996" marR="7199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904548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Tastenbelegung (für Taster mit jeweils 2 Tasten - </a:t>
            </a:r>
            <a:r>
              <a:rPr lang="de-DE" dirty="0"/>
              <a:t>Druckpunkte </a:t>
            </a:r>
            <a:r>
              <a:rPr lang="de-DE" dirty="0" smtClean="0"/>
              <a:t>nebeneinanderliegend</a:t>
            </a:r>
            <a:r>
              <a:rPr lang="de-DE" dirty="0"/>
              <a:t>)</a:t>
            </a:r>
          </a:p>
        </p:txBody>
      </p:sp>
      <p:sp>
        <p:nvSpPr>
          <p:cNvPr id="73" name="Textfeld 72"/>
          <p:cNvSpPr txBox="1"/>
          <p:nvPr/>
        </p:nvSpPr>
        <p:spPr>
          <a:xfrm>
            <a:off x="1711767" y="764864"/>
            <a:ext cx="1132041" cy="4462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600"/>
              </a:spcBef>
            </a:pPr>
            <a:r>
              <a:rPr lang="de-DE" sz="800" dirty="0" smtClean="0">
                <a:latin typeface="Calibri" panose="020F0502020204030204" pitchFamily="34" charset="0"/>
              </a:rPr>
              <a:t>Taster (Adresse/Bez.))</a:t>
            </a:r>
          </a:p>
          <a:p>
            <a:pPr>
              <a:spcBef>
                <a:spcPts val="600"/>
              </a:spcBef>
            </a:pPr>
            <a:r>
              <a:rPr lang="de-DE" sz="1000" b="1" dirty="0" smtClean="0">
                <a:latin typeface="Calibri" panose="020F0502020204030204" pitchFamily="34" charset="0"/>
              </a:rPr>
              <a:t>…….……………………</a:t>
            </a:r>
            <a:endParaRPr lang="de-DE" sz="1000" b="1" dirty="0">
              <a:latin typeface="Calibri" panose="020F0502020204030204" pitchFamily="34" charset="0"/>
            </a:endParaRPr>
          </a:p>
        </p:txBody>
      </p:sp>
      <p:grpSp>
        <p:nvGrpSpPr>
          <p:cNvPr id="74" name="Gruppieren 73"/>
          <p:cNvGrpSpPr>
            <a:grpSpLocks noChangeAspect="1"/>
          </p:cNvGrpSpPr>
          <p:nvPr/>
        </p:nvGrpSpPr>
        <p:grpSpPr>
          <a:xfrm>
            <a:off x="1830321" y="1268920"/>
            <a:ext cx="863936" cy="863936"/>
            <a:chOff x="1475656" y="1268920"/>
            <a:chExt cx="1440000" cy="1440000"/>
          </a:xfrm>
        </p:grpSpPr>
        <p:sp>
          <p:nvSpPr>
            <p:cNvPr id="75" name="Rechteck 74"/>
            <p:cNvSpPr/>
            <p:nvPr/>
          </p:nvSpPr>
          <p:spPr>
            <a:xfrm>
              <a:off x="1475656" y="1268920"/>
              <a:ext cx="1440000" cy="14400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latin typeface="Calibri" panose="020F0502020204030204" pitchFamily="34" charset="0"/>
              </a:endParaRPr>
            </a:p>
          </p:txBody>
        </p:sp>
        <p:sp>
          <p:nvSpPr>
            <p:cNvPr id="76" name="Rechteck 75"/>
            <p:cNvSpPr/>
            <p:nvPr/>
          </p:nvSpPr>
          <p:spPr>
            <a:xfrm>
              <a:off x="1663448" y="1412936"/>
              <a:ext cx="1099196" cy="1152129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latin typeface="Calibri" panose="020F0502020204030204" pitchFamily="34" charset="0"/>
              </a:endParaRPr>
            </a:p>
          </p:txBody>
        </p:sp>
      </p:grpSp>
      <p:sp>
        <p:nvSpPr>
          <p:cNvPr id="80" name="Rechteck 79"/>
          <p:cNvSpPr/>
          <p:nvPr/>
        </p:nvSpPr>
        <p:spPr>
          <a:xfrm>
            <a:off x="107504" y="1268920"/>
            <a:ext cx="1368152" cy="863936"/>
          </a:xfrm>
          <a:prstGeom prst="rect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r"/>
            <a:r>
              <a:rPr lang="de-DE" sz="1000" dirty="0" smtClean="0">
                <a:solidFill>
                  <a:schemeClr val="tx1"/>
                </a:solidFill>
                <a:latin typeface="Calibri" panose="020F0502020204030204" pitchFamily="34" charset="0"/>
              </a:rPr>
              <a:t>…</a:t>
            </a:r>
            <a:endParaRPr lang="de-DE" sz="1000" dirty="0">
              <a:solidFill>
                <a:schemeClr val="tx1"/>
              </a:solidFill>
              <a:latin typeface="Calibri" panose="020F0502020204030204" pitchFamily="34" charset="0"/>
            </a:endParaRPr>
          </a:p>
        </p:txBody>
      </p:sp>
      <p:cxnSp>
        <p:nvCxnSpPr>
          <p:cNvPr id="81" name="Gerade Verbindung mit Pfeil 80"/>
          <p:cNvCxnSpPr/>
          <p:nvPr/>
        </p:nvCxnSpPr>
        <p:spPr>
          <a:xfrm flipV="1">
            <a:off x="1547664" y="1891632"/>
            <a:ext cx="546554" cy="144096"/>
          </a:xfrm>
          <a:prstGeom prst="straightConnector1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83" name="Gerade Verbindung mit Pfeil 82"/>
          <p:cNvCxnSpPr/>
          <p:nvPr/>
        </p:nvCxnSpPr>
        <p:spPr>
          <a:xfrm flipH="1" flipV="1">
            <a:off x="2420980" y="1891632"/>
            <a:ext cx="546554" cy="144096"/>
          </a:xfrm>
          <a:prstGeom prst="straightConnector1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85" name="Rechteck 84"/>
          <p:cNvSpPr/>
          <p:nvPr/>
        </p:nvSpPr>
        <p:spPr>
          <a:xfrm>
            <a:off x="3059680" y="1268920"/>
            <a:ext cx="1368152" cy="863936"/>
          </a:xfrm>
          <a:prstGeom prst="rect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de-DE" sz="1000" dirty="0" smtClean="0">
                <a:solidFill>
                  <a:schemeClr val="tx1"/>
                </a:solidFill>
                <a:latin typeface="Calibri" panose="020F0502020204030204" pitchFamily="34" charset="0"/>
              </a:rPr>
              <a:t>…</a:t>
            </a:r>
            <a:endParaRPr lang="de-DE" sz="1000" dirty="0">
              <a:solidFill>
                <a:schemeClr val="tx1"/>
              </a:solidFill>
              <a:latin typeface="Calibri" panose="020F0502020204030204" pitchFamily="34" charset="0"/>
            </a:endParaRPr>
          </a:p>
        </p:txBody>
      </p:sp>
      <p:cxnSp>
        <p:nvCxnSpPr>
          <p:cNvPr id="131" name="Gerade Verbindung 130"/>
          <p:cNvCxnSpPr>
            <a:stCxn id="76" idx="0"/>
            <a:endCxn id="76" idx="2"/>
          </p:cNvCxnSpPr>
          <p:nvPr/>
        </p:nvCxnSpPr>
        <p:spPr>
          <a:xfrm>
            <a:off x="2272723" y="1355323"/>
            <a:ext cx="0" cy="691226"/>
          </a:xfrm>
          <a:prstGeom prst="lin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143" name="Textfeld 142"/>
          <p:cNvSpPr txBox="1"/>
          <p:nvPr/>
        </p:nvSpPr>
        <p:spPr>
          <a:xfrm>
            <a:off x="1711767" y="2599568"/>
            <a:ext cx="1132041" cy="4462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600"/>
              </a:spcBef>
            </a:pPr>
            <a:r>
              <a:rPr lang="de-DE" sz="800" dirty="0" smtClean="0">
                <a:latin typeface="Calibri" panose="020F0502020204030204" pitchFamily="34" charset="0"/>
              </a:rPr>
              <a:t>Taster (Adresse/Bez.))</a:t>
            </a:r>
          </a:p>
          <a:p>
            <a:pPr>
              <a:spcBef>
                <a:spcPts val="600"/>
              </a:spcBef>
            </a:pPr>
            <a:r>
              <a:rPr lang="de-DE" sz="1000" b="1" dirty="0" smtClean="0">
                <a:latin typeface="Calibri" panose="020F0502020204030204" pitchFamily="34" charset="0"/>
              </a:rPr>
              <a:t>…….……………………</a:t>
            </a:r>
            <a:endParaRPr lang="de-DE" sz="1000" b="1" dirty="0">
              <a:latin typeface="Calibri" panose="020F0502020204030204" pitchFamily="34" charset="0"/>
            </a:endParaRPr>
          </a:p>
        </p:txBody>
      </p:sp>
      <p:grpSp>
        <p:nvGrpSpPr>
          <p:cNvPr id="144" name="Gruppieren 143"/>
          <p:cNvGrpSpPr>
            <a:grpSpLocks noChangeAspect="1"/>
          </p:cNvGrpSpPr>
          <p:nvPr/>
        </p:nvGrpSpPr>
        <p:grpSpPr>
          <a:xfrm>
            <a:off x="1830321" y="3103624"/>
            <a:ext cx="863936" cy="863936"/>
            <a:chOff x="1475656" y="1268920"/>
            <a:chExt cx="1440000" cy="1440000"/>
          </a:xfrm>
        </p:grpSpPr>
        <p:sp>
          <p:nvSpPr>
            <p:cNvPr id="145" name="Rechteck 144"/>
            <p:cNvSpPr/>
            <p:nvPr/>
          </p:nvSpPr>
          <p:spPr>
            <a:xfrm>
              <a:off x="1475656" y="1268920"/>
              <a:ext cx="1440000" cy="14400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latin typeface="Calibri" panose="020F0502020204030204" pitchFamily="34" charset="0"/>
              </a:endParaRPr>
            </a:p>
          </p:txBody>
        </p:sp>
        <p:sp>
          <p:nvSpPr>
            <p:cNvPr id="146" name="Rechteck 145"/>
            <p:cNvSpPr/>
            <p:nvPr/>
          </p:nvSpPr>
          <p:spPr>
            <a:xfrm>
              <a:off x="1663448" y="1412936"/>
              <a:ext cx="1099196" cy="1152129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latin typeface="Calibri" panose="020F0502020204030204" pitchFamily="34" charset="0"/>
              </a:endParaRPr>
            </a:p>
          </p:txBody>
        </p:sp>
      </p:grpSp>
      <p:sp>
        <p:nvSpPr>
          <p:cNvPr id="147" name="Rechteck 146"/>
          <p:cNvSpPr/>
          <p:nvPr/>
        </p:nvSpPr>
        <p:spPr>
          <a:xfrm>
            <a:off x="107504" y="3103624"/>
            <a:ext cx="1368152" cy="863936"/>
          </a:xfrm>
          <a:prstGeom prst="rect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r"/>
            <a:r>
              <a:rPr lang="de-DE" sz="1000" dirty="0" smtClean="0">
                <a:solidFill>
                  <a:schemeClr val="tx1"/>
                </a:solidFill>
                <a:latin typeface="Calibri" panose="020F0502020204030204" pitchFamily="34" charset="0"/>
              </a:rPr>
              <a:t>…</a:t>
            </a:r>
            <a:endParaRPr lang="de-DE" sz="1000" dirty="0">
              <a:solidFill>
                <a:schemeClr val="tx1"/>
              </a:solidFill>
              <a:latin typeface="Calibri" panose="020F0502020204030204" pitchFamily="34" charset="0"/>
            </a:endParaRPr>
          </a:p>
        </p:txBody>
      </p:sp>
      <p:cxnSp>
        <p:nvCxnSpPr>
          <p:cNvPr id="148" name="Gerade Verbindung mit Pfeil 147"/>
          <p:cNvCxnSpPr/>
          <p:nvPr/>
        </p:nvCxnSpPr>
        <p:spPr>
          <a:xfrm flipV="1">
            <a:off x="1547664" y="3726336"/>
            <a:ext cx="546554" cy="144096"/>
          </a:xfrm>
          <a:prstGeom prst="straightConnector1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149" name="Gerade Verbindung mit Pfeil 148"/>
          <p:cNvCxnSpPr/>
          <p:nvPr/>
        </p:nvCxnSpPr>
        <p:spPr>
          <a:xfrm flipH="1" flipV="1">
            <a:off x="2420980" y="3726336"/>
            <a:ext cx="546554" cy="144096"/>
          </a:xfrm>
          <a:prstGeom prst="straightConnector1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150" name="Rechteck 149"/>
          <p:cNvSpPr/>
          <p:nvPr/>
        </p:nvSpPr>
        <p:spPr>
          <a:xfrm>
            <a:off x="3059680" y="3103624"/>
            <a:ext cx="1368152" cy="863936"/>
          </a:xfrm>
          <a:prstGeom prst="rect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de-DE" sz="1000" dirty="0" smtClean="0">
                <a:solidFill>
                  <a:schemeClr val="tx1"/>
                </a:solidFill>
                <a:latin typeface="Calibri" panose="020F0502020204030204" pitchFamily="34" charset="0"/>
              </a:rPr>
              <a:t>…</a:t>
            </a:r>
            <a:endParaRPr lang="de-DE" sz="1000" dirty="0">
              <a:solidFill>
                <a:schemeClr val="tx1"/>
              </a:solidFill>
              <a:latin typeface="Calibri" panose="020F0502020204030204" pitchFamily="34" charset="0"/>
            </a:endParaRPr>
          </a:p>
        </p:txBody>
      </p:sp>
      <p:cxnSp>
        <p:nvCxnSpPr>
          <p:cNvPr id="151" name="Gerade Verbindung 150"/>
          <p:cNvCxnSpPr>
            <a:stCxn id="146" idx="0"/>
            <a:endCxn id="146" idx="2"/>
          </p:cNvCxnSpPr>
          <p:nvPr/>
        </p:nvCxnSpPr>
        <p:spPr>
          <a:xfrm>
            <a:off x="2272723" y="3190027"/>
            <a:ext cx="0" cy="691226"/>
          </a:xfrm>
          <a:prstGeom prst="lin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152" name="Textfeld 151"/>
          <p:cNvSpPr txBox="1"/>
          <p:nvPr/>
        </p:nvSpPr>
        <p:spPr>
          <a:xfrm>
            <a:off x="1711767" y="4437272"/>
            <a:ext cx="1132041" cy="4462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600"/>
              </a:spcBef>
            </a:pPr>
            <a:r>
              <a:rPr lang="de-DE" sz="800" dirty="0" smtClean="0">
                <a:latin typeface="Calibri" panose="020F0502020204030204" pitchFamily="34" charset="0"/>
              </a:rPr>
              <a:t>Taster (Adresse/Bez.))</a:t>
            </a:r>
          </a:p>
          <a:p>
            <a:pPr>
              <a:spcBef>
                <a:spcPts val="600"/>
              </a:spcBef>
            </a:pPr>
            <a:r>
              <a:rPr lang="de-DE" sz="1000" b="1" dirty="0" smtClean="0">
                <a:latin typeface="Calibri" panose="020F0502020204030204" pitchFamily="34" charset="0"/>
              </a:rPr>
              <a:t>…….……………………</a:t>
            </a:r>
            <a:endParaRPr lang="de-DE" sz="1000" b="1" dirty="0">
              <a:latin typeface="Calibri" panose="020F0502020204030204" pitchFamily="34" charset="0"/>
            </a:endParaRPr>
          </a:p>
        </p:txBody>
      </p:sp>
      <p:grpSp>
        <p:nvGrpSpPr>
          <p:cNvPr id="153" name="Gruppieren 152"/>
          <p:cNvGrpSpPr>
            <a:grpSpLocks noChangeAspect="1"/>
          </p:cNvGrpSpPr>
          <p:nvPr/>
        </p:nvGrpSpPr>
        <p:grpSpPr>
          <a:xfrm>
            <a:off x="1830321" y="4941328"/>
            <a:ext cx="863936" cy="863936"/>
            <a:chOff x="1475656" y="1268920"/>
            <a:chExt cx="1440000" cy="1440000"/>
          </a:xfrm>
        </p:grpSpPr>
        <p:sp>
          <p:nvSpPr>
            <p:cNvPr id="154" name="Rechteck 153"/>
            <p:cNvSpPr/>
            <p:nvPr/>
          </p:nvSpPr>
          <p:spPr>
            <a:xfrm>
              <a:off x="1475656" y="1268920"/>
              <a:ext cx="1440000" cy="14400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latin typeface="Calibri" panose="020F0502020204030204" pitchFamily="34" charset="0"/>
              </a:endParaRPr>
            </a:p>
          </p:txBody>
        </p:sp>
        <p:sp>
          <p:nvSpPr>
            <p:cNvPr id="155" name="Rechteck 154"/>
            <p:cNvSpPr/>
            <p:nvPr/>
          </p:nvSpPr>
          <p:spPr>
            <a:xfrm>
              <a:off x="1663448" y="1412936"/>
              <a:ext cx="1099196" cy="1152129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latin typeface="Calibri" panose="020F0502020204030204" pitchFamily="34" charset="0"/>
              </a:endParaRPr>
            </a:p>
          </p:txBody>
        </p:sp>
      </p:grpSp>
      <p:sp>
        <p:nvSpPr>
          <p:cNvPr id="156" name="Rechteck 155"/>
          <p:cNvSpPr/>
          <p:nvPr/>
        </p:nvSpPr>
        <p:spPr>
          <a:xfrm>
            <a:off x="107504" y="4941328"/>
            <a:ext cx="1368152" cy="863936"/>
          </a:xfrm>
          <a:prstGeom prst="rect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r"/>
            <a:r>
              <a:rPr lang="de-DE" sz="1000" dirty="0" smtClean="0">
                <a:solidFill>
                  <a:schemeClr val="tx1"/>
                </a:solidFill>
                <a:latin typeface="Calibri" panose="020F0502020204030204" pitchFamily="34" charset="0"/>
              </a:rPr>
              <a:t>…</a:t>
            </a:r>
            <a:endParaRPr lang="de-DE" sz="1000" dirty="0">
              <a:solidFill>
                <a:schemeClr val="tx1"/>
              </a:solidFill>
              <a:latin typeface="Calibri" panose="020F0502020204030204" pitchFamily="34" charset="0"/>
            </a:endParaRPr>
          </a:p>
        </p:txBody>
      </p:sp>
      <p:cxnSp>
        <p:nvCxnSpPr>
          <p:cNvPr id="157" name="Gerade Verbindung mit Pfeil 156"/>
          <p:cNvCxnSpPr/>
          <p:nvPr/>
        </p:nvCxnSpPr>
        <p:spPr>
          <a:xfrm flipV="1">
            <a:off x="1547664" y="5564040"/>
            <a:ext cx="546554" cy="144096"/>
          </a:xfrm>
          <a:prstGeom prst="straightConnector1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158" name="Gerade Verbindung mit Pfeil 157"/>
          <p:cNvCxnSpPr/>
          <p:nvPr/>
        </p:nvCxnSpPr>
        <p:spPr>
          <a:xfrm flipH="1" flipV="1">
            <a:off x="2420980" y="5564040"/>
            <a:ext cx="546554" cy="144096"/>
          </a:xfrm>
          <a:prstGeom prst="straightConnector1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159" name="Rechteck 158"/>
          <p:cNvSpPr/>
          <p:nvPr/>
        </p:nvSpPr>
        <p:spPr>
          <a:xfrm>
            <a:off x="3059680" y="4941328"/>
            <a:ext cx="1368152" cy="863936"/>
          </a:xfrm>
          <a:prstGeom prst="rect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de-DE" sz="1000" dirty="0" smtClean="0">
                <a:solidFill>
                  <a:schemeClr val="tx1"/>
                </a:solidFill>
                <a:latin typeface="Calibri" panose="020F0502020204030204" pitchFamily="34" charset="0"/>
              </a:rPr>
              <a:t>…</a:t>
            </a:r>
            <a:endParaRPr lang="de-DE" sz="1000" dirty="0">
              <a:solidFill>
                <a:schemeClr val="tx1"/>
              </a:solidFill>
              <a:latin typeface="Calibri" panose="020F0502020204030204" pitchFamily="34" charset="0"/>
            </a:endParaRPr>
          </a:p>
        </p:txBody>
      </p:sp>
      <p:cxnSp>
        <p:nvCxnSpPr>
          <p:cNvPr id="160" name="Gerade Verbindung 159"/>
          <p:cNvCxnSpPr>
            <a:stCxn id="155" idx="0"/>
            <a:endCxn id="155" idx="2"/>
          </p:cNvCxnSpPr>
          <p:nvPr/>
        </p:nvCxnSpPr>
        <p:spPr>
          <a:xfrm>
            <a:off x="2272723" y="5027731"/>
            <a:ext cx="0" cy="691226"/>
          </a:xfrm>
          <a:prstGeom prst="lin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161" name="Textfeld 160"/>
          <p:cNvSpPr txBox="1"/>
          <p:nvPr/>
        </p:nvSpPr>
        <p:spPr>
          <a:xfrm>
            <a:off x="6320431" y="764864"/>
            <a:ext cx="1132041" cy="4462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600"/>
              </a:spcBef>
            </a:pPr>
            <a:r>
              <a:rPr lang="de-DE" sz="800" dirty="0" smtClean="0">
                <a:latin typeface="Calibri" panose="020F0502020204030204" pitchFamily="34" charset="0"/>
              </a:rPr>
              <a:t>Taster (Adresse/Bez.))</a:t>
            </a:r>
          </a:p>
          <a:p>
            <a:pPr>
              <a:spcBef>
                <a:spcPts val="600"/>
              </a:spcBef>
            </a:pPr>
            <a:r>
              <a:rPr lang="de-DE" sz="1000" b="1" dirty="0" smtClean="0">
                <a:latin typeface="Calibri" panose="020F0502020204030204" pitchFamily="34" charset="0"/>
              </a:rPr>
              <a:t>…….……………………</a:t>
            </a:r>
            <a:endParaRPr lang="de-DE" sz="1000" b="1" dirty="0">
              <a:latin typeface="Calibri" panose="020F0502020204030204" pitchFamily="34" charset="0"/>
            </a:endParaRPr>
          </a:p>
        </p:txBody>
      </p:sp>
      <p:grpSp>
        <p:nvGrpSpPr>
          <p:cNvPr id="162" name="Gruppieren 161"/>
          <p:cNvGrpSpPr>
            <a:grpSpLocks noChangeAspect="1"/>
          </p:cNvGrpSpPr>
          <p:nvPr/>
        </p:nvGrpSpPr>
        <p:grpSpPr>
          <a:xfrm>
            <a:off x="6438985" y="1268920"/>
            <a:ext cx="863936" cy="863936"/>
            <a:chOff x="1475656" y="1268920"/>
            <a:chExt cx="1440000" cy="1440000"/>
          </a:xfrm>
        </p:grpSpPr>
        <p:sp>
          <p:nvSpPr>
            <p:cNvPr id="163" name="Rechteck 162"/>
            <p:cNvSpPr/>
            <p:nvPr/>
          </p:nvSpPr>
          <p:spPr>
            <a:xfrm>
              <a:off x="1475656" y="1268920"/>
              <a:ext cx="1440000" cy="14400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latin typeface="Calibri" panose="020F0502020204030204" pitchFamily="34" charset="0"/>
              </a:endParaRPr>
            </a:p>
          </p:txBody>
        </p:sp>
        <p:sp>
          <p:nvSpPr>
            <p:cNvPr id="164" name="Rechteck 163"/>
            <p:cNvSpPr/>
            <p:nvPr/>
          </p:nvSpPr>
          <p:spPr>
            <a:xfrm>
              <a:off x="1663448" y="1412936"/>
              <a:ext cx="1099196" cy="1152129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latin typeface="Calibri" panose="020F0502020204030204" pitchFamily="34" charset="0"/>
              </a:endParaRPr>
            </a:p>
          </p:txBody>
        </p:sp>
      </p:grpSp>
      <p:sp>
        <p:nvSpPr>
          <p:cNvPr id="165" name="Rechteck 164"/>
          <p:cNvSpPr/>
          <p:nvPr/>
        </p:nvSpPr>
        <p:spPr>
          <a:xfrm>
            <a:off x="4716168" y="1268920"/>
            <a:ext cx="1368152" cy="863936"/>
          </a:xfrm>
          <a:prstGeom prst="rect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r"/>
            <a:r>
              <a:rPr lang="de-DE" sz="1000" dirty="0" smtClean="0">
                <a:solidFill>
                  <a:schemeClr val="tx1"/>
                </a:solidFill>
                <a:latin typeface="Calibri" panose="020F0502020204030204" pitchFamily="34" charset="0"/>
              </a:rPr>
              <a:t>…</a:t>
            </a:r>
            <a:endParaRPr lang="de-DE" sz="1000" dirty="0">
              <a:solidFill>
                <a:schemeClr val="tx1"/>
              </a:solidFill>
              <a:latin typeface="Calibri" panose="020F0502020204030204" pitchFamily="34" charset="0"/>
            </a:endParaRPr>
          </a:p>
        </p:txBody>
      </p:sp>
      <p:cxnSp>
        <p:nvCxnSpPr>
          <p:cNvPr id="166" name="Gerade Verbindung mit Pfeil 165"/>
          <p:cNvCxnSpPr/>
          <p:nvPr/>
        </p:nvCxnSpPr>
        <p:spPr>
          <a:xfrm flipV="1">
            <a:off x="6156328" y="1891632"/>
            <a:ext cx="546554" cy="144096"/>
          </a:xfrm>
          <a:prstGeom prst="straightConnector1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167" name="Gerade Verbindung mit Pfeil 166"/>
          <p:cNvCxnSpPr/>
          <p:nvPr/>
        </p:nvCxnSpPr>
        <p:spPr>
          <a:xfrm flipH="1" flipV="1">
            <a:off x="7029644" y="1891632"/>
            <a:ext cx="546554" cy="144096"/>
          </a:xfrm>
          <a:prstGeom prst="straightConnector1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168" name="Rechteck 167"/>
          <p:cNvSpPr/>
          <p:nvPr/>
        </p:nvSpPr>
        <p:spPr>
          <a:xfrm>
            <a:off x="7668344" y="1268920"/>
            <a:ext cx="1368152" cy="863936"/>
          </a:xfrm>
          <a:prstGeom prst="rect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de-DE" sz="1000" dirty="0" smtClean="0">
                <a:solidFill>
                  <a:schemeClr val="tx1"/>
                </a:solidFill>
                <a:latin typeface="Calibri" panose="020F0502020204030204" pitchFamily="34" charset="0"/>
              </a:rPr>
              <a:t>…</a:t>
            </a:r>
            <a:endParaRPr lang="de-DE" sz="1000" dirty="0">
              <a:solidFill>
                <a:schemeClr val="tx1"/>
              </a:solidFill>
              <a:latin typeface="Calibri" panose="020F0502020204030204" pitchFamily="34" charset="0"/>
            </a:endParaRPr>
          </a:p>
        </p:txBody>
      </p:sp>
      <p:cxnSp>
        <p:nvCxnSpPr>
          <p:cNvPr id="169" name="Gerade Verbindung 168"/>
          <p:cNvCxnSpPr>
            <a:stCxn id="164" idx="0"/>
            <a:endCxn id="164" idx="2"/>
          </p:cNvCxnSpPr>
          <p:nvPr/>
        </p:nvCxnSpPr>
        <p:spPr>
          <a:xfrm>
            <a:off x="6881387" y="1355323"/>
            <a:ext cx="0" cy="691226"/>
          </a:xfrm>
          <a:prstGeom prst="lin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170" name="Textfeld 169"/>
          <p:cNvSpPr txBox="1"/>
          <p:nvPr/>
        </p:nvSpPr>
        <p:spPr>
          <a:xfrm>
            <a:off x="6320431" y="2599568"/>
            <a:ext cx="1132041" cy="4462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600"/>
              </a:spcBef>
            </a:pPr>
            <a:r>
              <a:rPr lang="de-DE" sz="800" dirty="0" smtClean="0">
                <a:latin typeface="Calibri" panose="020F0502020204030204" pitchFamily="34" charset="0"/>
              </a:rPr>
              <a:t>Taster (Adresse/Bez.))</a:t>
            </a:r>
          </a:p>
          <a:p>
            <a:pPr>
              <a:spcBef>
                <a:spcPts val="600"/>
              </a:spcBef>
            </a:pPr>
            <a:r>
              <a:rPr lang="de-DE" sz="1000" b="1" dirty="0" smtClean="0">
                <a:latin typeface="Calibri" panose="020F0502020204030204" pitchFamily="34" charset="0"/>
              </a:rPr>
              <a:t>…….……………………</a:t>
            </a:r>
            <a:endParaRPr lang="de-DE" sz="1000" b="1" dirty="0">
              <a:latin typeface="Calibri" panose="020F0502020204030204" pitchFamily="34" charset="0"/>
            </a:endParaRPr>
          </a:p>
        </p:txBody>
      </p:sp>
      <p:grpSp>
        <p:nvGrpSpPr>
          <p:cNvPr id="171" name="Gruppieren 170"/>
          <p:cNvGrpSpPr>
            <a:grpSpLocks noChangeAspect="1"/>
          </p:cNvGrpSpPr>
          <p:nvPr/>
        </p:nvGrpSpPr>
        <p:grpSpPr>
          <a:xfrm>
            <a:off x="6438985" y="3103624"/>
            <a:ext cx="863936" cy="863936"/>
            <a:chOff x="1475656" y="1268920"/>
            <a:chExt cx="1440000" cy="1440000"/>
          </a:xfrm>
        </p:grpSpPr>
        <p:sp>
          <p:nvSpPr>
            <p:cNvPr id="172" name="Rechteck 171"/>
            <p:cNvSpPr/>
            <p:nvPr/>
          </p:nvSpPr>
          <p:spPr>
            <a:xfrm>
              <a:off x="1475656" y="1268920"/>
              <a:ext cx="1440000" cy="14400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latin typeface="Calibri" panose="020F0502020204030204" pitchFamily="34" charset="0"/>
              </a:endParaRPr>
            </a:p>
          </p:txBody>
        </p:sp>
        <p:sp>
          <p:nvSpPr>
            <p:cNvPr id="173" name="Rechteck 172"/>
            <p:cNvSpPr/>
            <p:nvPr/>
          </p:nvSpPr>
          <p:spPr>
            <a:xfrm>
              <a:off x="1663448" y="1412936"/>
              <a:ext cx="1099196" cy="1152129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latin typeface="Calibri" panose="020F0502020204030204" pitchFamily="34" charset="0"/>
              </a:endParaRPr>
            </a:p>
          </p:txBody>
        </p:sp>
      </p:grpSp>
      <p:sp>
        <p:nvSpPr>
          <p:cNvPr id="174" name="Rechteck 173"/>
          <p:cNvSpPr/>
          <p:nvPr/>
        </p:nvSpPr>
        <p:spPr>
          <a:xfrm>
            <a:off x="4716168" y="3103624"/>
            <a:ext cx="1368152" cy="863936"/>
          </a:xfrm>
          <a:prstGeom prst="rect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r"/>
            <a:r>
              <a:rPr lang="de-DE" sz="1000" dirty="0" smtClean="0">
                <a:solidFill>
                  <a:schemeClr val="tx1"/>
                </a:solidFill>
                <a:latin typeface="Calibri" panose="020F0502020204030204" pitchFamily="34" charset="0"/>
              </a:rPr>
              <a:t>…</a:t>
            </a:r>
            <a:endParaRPr lang="de-DE" sz="1000" dirty="0">
              <a:solidFill>
                <a:schemeClr val="tx1"/>
              </a:solidFill>
              <a:latin typeface="Calibri" panose="020F0502020204030204" pitchFamily="34" charset="0"/>
            </a:endParaRPr>
          </a:p>
        </p:txBody>
      </p:sp>
      <p:cxnSp>
        <p:nvCxnSpPr>
          <p:cNvPr id="175" name="Gerade Verbindung mit Pfeil 174"/>
          <p:cNvCxnSpPr/>
          <p:nvPr/>
        </p:nvCxnSpPr>
        <p:spPr>
          <a:xfrm flipV="1">
            <a:off x="6156328" y="3726336"/>
            <a:ext cx="546554" cy="144096"/>
          </a:xfrm>
          <a:prstGeom prst="straightConnector1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176" name="Gerade Verbindung mit Pfeil 175"/>
          <p:cNvCxnSpPr/>
          <p:nvPr/>
        </p:nvCxnSpPr>
        <p:spPr>
          <a:xfrm flipH="1" flipV="1">
            <a:off x="7029644" y="3726336"/>
            <a:ext cx="546554" cy="144096"/>
          </a:xfrm>
          <a:prstGeom prst="straightConnector1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177" name="Rechteck 176"/>
          <p:cNvSpPr/>
          <p:nvPr/>
        </p:nvSpPr>
        <p:spPr>
          <a:xfrm>
            <a:off x="7668344" y="3103624"/>
            <a:ext cx="1368152" cy="863936"/>
          </a:xfrm>
          <a:prstGeom prst="rect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de-DE" sz="1000" dirty="0" smtClean="0">
                <a:solidFill>
                  <a:schemeClr val="tx1"/>
                </a:solidFill>
                <a:latin typeface="Calibri" panose="020F0502020204030204" pitchFamily="34" charset="0"/>
              </a:rPr>
              <a:t>…</a:t>
            </a:r>
            <a:endParaRPr lang="de-DE" sz="1000" dirty="0">
              <a:solidFill>
                <a:schemeClr val="tx1"/>
              </a:solidFill>
              <a:latin typeface="Calibri" panose="020F0502020204030204" pitchFamily="34" charset="0"/>
            </a:endParaRPr>
          </a:p>
        </p:txBody>
      </p:sp>
      <p:cxnSp>
        <p:nvCxnSpPr>
          <p:cNvPr id="178" name="Gerade Verbindung 177"/>
          <p:cNvCxnSpPr>
            <a:stCxn id="173" idx="0"/>
            <a:endCxn id="173" idx="2"/>
          </p:cNvCxnSpPr>
          <p:nvPr/>
        </p:nvCxnSpPr>
        <p:spPr>
          <a:xfrm>
            <a:off x="6881387" y="3190027"/>
            <a:ext cx="0" cy="691226"/>
          </a:xfrm>
          <a:prstGeom prst="lin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179" name="Textfeld 178"/>
          <p:cNvSpPr txBox="1"/>
          <p:nvPr/>
        </p:nvSpPr>
        <p:spPr>
          <a:xfrm>
            <a:off x="6320431" y="4437272"/>
            <a:ext cx="1132041" cy="4462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600"/>
              </a:spcBef>
            </a:pPr>
            <a:r>
              <a:rPr lang="de-DE" sz="800" dirty="0" smtClean="0">
                <a:latin typeface="Calibri" panose="020F0502020204030204" pitchFamily="34" charset="0"/>
              </a:rPr>
              <a:t>Taster (Adresse/Bez.))</a:t>
            </a:r>
          </a:p>
          <a:p>
            <a:pPr>
              <a:spcBef>
                <a:spcPts val="600"/>
              </a:spcBef>
            </a:pPr>
            <a:r>
              <a:rPr lang="de-DE" sz="1000" b="1" dirty="0" smtClean="0">
                <a:latin typeface="Calibri" panose="020F0502020204030204" pitchFamily="34" charset="0"/>
              </a:rPr>
              <a:t>…….……………………</a:t>
            </a:r>
            <a:endParaRPr lang="de-DE" sz="1000" b="1" dirty="0">
              <a:latin typeface="Calibri" panose="020F0502020204030204" pitchFamily="34" charset="0"/>
            </a:endParaRPr>
          </a:p>
        </p:txBody>
      </p:sp>
      <p:grpSp>
        <p:nvGrpSpPr>
          <p:cNvPr id="180" name="Gruppieren 179"/>
          <p:cNvGrpSpPr>
            <a:grpSpLocks noChangeAspect="1"/>
          </p:cNvGrpSpPr>
          <p:nvPr/>
        </p:nvGrpSpPr>
        <p:grpSpPr>
          <a:xfrm>
            <a:off x="6438985" y="4941328"/>
            <a:ext cx="863936" cy="863936"/>
            <a:chOff x="1475656" y="1268920"/>
            <a:chExt cx="1440000" cy="1440000"/>
          </a:xfrm>
        </p:grpSpPr>
        <p:sp>
          <p:nvSpPr>
            <p:cNvPr id="181" name="Rechteck 180"/>
            <p:cNvSpPr/>
            <p:nvPr/>
          </p:nvSpPr>
          <p:spPr>
            <a:xfrm>
              <a:off x="1475656" y="1268920"/>
              <a:ext cx="1440000" cy="14400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latin typeface="Calibri" panose="020F0502020204030204" pitchFamily="34" charset="0"/>
              </a:endParaRPr>
            </a:p>
          </p:txBody>
        </p:sp>
        <p:sp>
          <p:nvSpPr>
            <p:cNvPr id="182" name="Rechteck 181"/>
            <p:cNvSpPr/>
            <p:nvPr/>
          </p:nvSpPr>
          <p:spPr>
            <a:xfrm>
              <a:off x="1663448" y="1412936"/>
              <a:ext cx="1099196" cy="1152129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latin typeface="Calibri" panose="020F0502020204030204" pitchFamily="34" charset="0"/>
              </a:endParaRPr>
            </a:p>
          </p:txBody>
        </p:sp>
      </p:grpSp>
      <p:sp>
        <p:nvSpPr>
          <p:cNvPr id="183" name="Rechteck 182"/>
          <p:cNvSpPr/>
          <p:nvPr/>
        </p:nvSpPr>
        <p:spPr>
          <a:xfrm>
            <a:off x="4716168" y="4941328"/>
            <a:ext cx="1368152" cy="863936"/>
          </a:xfrm>
          <a:prstGeom prst="rect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r"/>
            <a:r>
              <a:rPr lang="de-DE" sz="1000" dirty="0" smtClean="0">
                <a:solidFill>
                  <a:schemeClr val="tx1"/>
                </a:solidFill>
                <a:latin typeface="Calibri" panose="020F0502020204030204" pitchFamily="34" charset="0"/>
              </a:rPr>
              <a:t>…</a:t>
            </a:r>
            <a:endParaRPr lang="de-DE" sz="1000" dirty="0">
              <a:solidFill>
                <a:schemeClr val="tx1"/>
              </a:solidFill>
              <a:latin typeface="Calibri" panose="020F0502020204030204" pitchFamily="34" charset="0"/>
            </a:endParaRPr>
          </a:p>
        </p:txBody>
      </p:sp>
      <p:cxnSp>
        <p:nvCxnSpPr>
          <p:cNvPr id="184" name="Gerade Verbindung mit Pfeil 183"/>
          <p:cNvCxnSpPr/>
          <p:nvPr/>
        </p:nvCxnSpPr>
        <p:spPr>
          <a:xfrm flipV="1">
            <a:off x="6156328" y="5564040"/>
            <a:ext cx="546554" cy="144096"/>
          </a:xfrm>
          <a:prstGeom prst="straightConnector1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185" name="Gerade Verbindung mit Pfeil 184"/>
          <p:cNvCxnSpPr/>
          <p:nvPr/>
        </p:nvCxnSpPr>
        <p:spPr>
          <a:xfrm flipH="1" flipV="1">
            <a:off x="7029644" y="5564040"/>
            <a:ext cx="546554" cy="144096"/>
          </a:xfrm>
          <a:prstGeom prst="straightConnector1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186" name="Rechteck 185"/>
          <p:cNvSpPr/>
          <p:nvPr/>
        </p:nvSpPr>
        <p:spPr>
          <a:xfrm>
            <a:off x="7668344" y="4941328"/>
            <a:ext cx="1368152" cy="863936"/>
          </a:xfrm>
          <a:prstGeom prst="rect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de-DE" sz="1000" dirty="0" smtClean="0">
                <a:solidFill>
                  <a:schemeClr val="tx1"/>
                </a:solidFill>
                <a:latin typeface="Calibri" panose="020F0502020204030204" pitchFamily="34" charset="0"/>
              </a:rPr>
              <a:t>…</a:t>
            </a:r>
            <a:endParaRPr lang="de-DE" sz="1000" dirty="0">
              <a:solidFill>
                <a:schemeClr val="tx1"/>
              </a:solidFill>
              <a:latin typeface="Calibri" panose="020F0502020204030204" pitchFamily="34" charset="0"/>
            </a:endParaRPr>
          </a:p>
        </p:txBody>
      </p:sp>
      <p:cxnSp>
        <p:nvCxnSpPr>
          <p:cNvPr id="187" name="Gerade Verbindung 186"/>
          <p:cNvCxnSpPr>
            <a:stCxn id="182" idx="0"/>
            <a:endCxn id="182" idx="2"/>
          </p:cNvCxnSpPr>
          <p:nvPr/>
        </p:nvCxnSpPr>
        <p:spPr>
          <a:xfrm>
            <a:off x="6881387" y="5027731"/>
            <a:ext cx="0" cy="691226"/>
          </a:xfrm>
          <a:prstGeom prst="lin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graphicFrame>
        <p:nvGraphicFramePr>
          <p:cNvPr id="58" name="Tabelle 5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4669980"/>
              </p:ext>
            </p:extLst>
          </p:nvPr>
        </p:nvGraphicFramePr>
        <p:xfrm>
          <a:off x="107505" y="6237312"/>
          <a:ext cx="9000556" cy="490941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694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952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736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6189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4555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289193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433787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289193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3542584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</a:tblGrid>
              <a:tr h="79040">
                <a:tc>
                  <a:txBody>
                    <a:bodyPr/>
                    <a:lstStyle/>
                    <a:p>
                      <a:endParaRPr lang="de-DE" sz="800" dirty="0">
                        <a:latin typeface="Calibri" panose="020F0502020204030204" pitchFamily="34" charset="0"/>
                      </a:endParaRPr>
                    </a:p>
                  </a:txBody>
                  <a:tcPr marL="71996" marR="7199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 sz="800" dirty="0" smtClean="0">
                          <a:latin typeface="Calibri" panose="020F0502020204030204" pitchFamily="34" charset="0"/>
                        </a:rPr>
                        <a:t>Datum:</a:t>
                      </a:r>
                      <a:endParaRPr lang="de-DE" sz="800" dirty="0">
                        <a:latin typeface="Calibri" panose="020F0502020204030204" pitchFamily="34" charset="0"/>
                      </a:endParaRPr>
                    </a:p>
                  </a:txBody>
                  <a:tcPr marL="71996" marR="7199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 sz="800" dirty="0" smtClean="0">
                          <a:latin typeface="Calibri" panose="020F0502020204030204" pitchFamily="34" charset="0"/>
                        </a:rPr>
                        <a:t>Name:</a:t>
                      </a:r>
                      <a:endParaRPr lang="de-DE" sz="800" dirty="0">
                        <a:latin typeface="Calibri" panose="020F0502020204030204" pitchFamily="34" charset="0"/>
                      </a:endParaRPr>
                    </a:p>
                  </a:txBody>
                  <a:tcPr marL="71996" marR="7199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 sz="800" dirty="0" smtClean="0">
                          <a:latin typeface="Calibri" panose="020F0502020204030204" pitchFamily="34" charset="0"/>
                        </a:rPr>
                        <a:t>geprüft:</a:t>
                      </a:r>
                      <a:endParaRPr lang="de-DE" sz="800" dirty="0">
                        <a:latin typeface="Calibri" panose="020F0502020204030204" pitchFamily="34" charset="0"/>
                      </a:endParaRPr>
                    </a:p>
                  </a:txBody>
                  <a:tcPr marL="71996" marR="7199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DE" sz="800" dirty="0">
                        <a:latin typeface="Calibri" panose="020F0502020204030204" pitchFamily="34" charset="0"/>
                      </a:endParaRPr>
                    </a:p>
                  </a:txBody>
                  <a:tcPr marL="71996" marR="7199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DE" sz="800" dirty="0">
                        <a:latin typeface="Calibri" panose="020F0502020204030204" pitchFamily="34" charset="0"/>
                      </a:endParaRPr>
                    </a:p>
                  </a:txBody>
                  <a:tcPr marL="71996" marR="71996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DE" sz="800" dirty="0">
                        <a:latin typeface="Calibri" panose="020F0502020204030204" pitchFamily="34" charset="0"/>
                      </a:endParaRPr>
                    </a:p>
                  </a:txBody>
                  <a:tcPr marL="71996" marR="71996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DE" sz="800" dirty="0">
                        <a:latin typeface="Calibri" panose="020F0502020204030204" pitchFamily="34" charset="0"/>
                      </a:endParaRPr>
                    </a:p>
                  </a:txBody>
                  <a:tcPr marL="71996" marR="71996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 sz="800" dirty="0" smtClean="0">
                          <a:latin typeface="Calibri" panose="020F0502020204030204" pitchFamily="34" charset="0"/>
                        </a:rPr>
                        <a:t>Projekt:</a:t>
                      </a:r>
                      <a:endParaRPr lang="de-DE" sz="800" dirty="0">
                        <a:latin typeface="Calibri" panose="020F0502020204030204" pitchFamily="34" charset="0"/>
                      </a:endParaRPr>
                    </a:p>
                  </a:txBody>
                  <a:tcPr marL="71996" marR="7199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23007">
                <a:tc>
                  <a:txBody>
                    <a:bodyPr/>
                    <a:lstStyle/>
                    <a:p>
                      <a:r>
                        <a:rPr lang="de-DE" sz="800" dirty="0" err="1" smtClean="0">
                          <a:latin typeface="Calibri" panose="020F0502020204030204" pitchFamily="34" charset="0"/>
                        </a:rPr>
                        <a:t>Rev</a:t>
                      </a:r>
                      <a:r>
                        <a:rPr lang="de-DE" sz="800" dirty="0" smtClean="0">
                          <a:latin typeface="Calibri" panose="020F0502020204030204" pitchFamily="34" charset="0"/>
                        </a:rPr>
                        <a:t>. 1</a:t>
                      </a:r>
                      <a:endParaRPr lang="de-DE" sz="800" dirty="0">
                        <a:latin typeface="Calibri" panose="020F0502020204030204" pitchFamily="34" charset="0"/>
                      </a:endParaRPr>
                    </a:p>
                  </a:txBody>
                  <a:tcPr marL="71996" marR="7199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DE" sz="800" b="1" dirty="0">
                        <a:latin typeface="Calibri" panose="020F0502020204030204" pitchFamily="34" charset="0"/>
                      </a:endParaRPr>
                    </a:p>
                  </a:txBody>
                  <a:tcPr marL="71996" marR="7199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DE" sz="800" dirty="0">
                        <a:latin typeface="Calibri" panose="020F0502020204030204" pitchFamily="34" charset="0"/>
                      </a:endParaRPr>
                    </a:p>
                  </a:txBody>
                  <a:tcPr marL="71996" marR="7199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DE" sz="800" dirty="0">
                        <a:latin typeface="Calibri" panose="020F0502020204030204" pitchFamily="34" charset="0"/>
                      </a:endParaRPr>
                    </a:p>
                  </a:txBody>
                  <a:tcPr marL="71996" marR="7199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DE" sz="800" dirty="0">
                        <a:latin typeface="Calibri" panose="020F0502020204030204" pitchFamily="34" charset="0"/>
                      </a:endParaRPr>
                    </a:p>
                  </a:txBody>
                  <a:tcPr marL="71996" marR="7199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DE" sz="800" dirty="0">
                        <a:latin typeface="Calibri" panose="020F0502020204030204" pitchFamily="34" charset="0"/>
                      </a:endParaRPr>
                    </a:p>
                  </a:txBody>
                  <a:tcPr marL="71996" marR="71996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DE" sz="800" dirty="0">
                        <a:latin typeface="Calibri" panose="020F0502020204030204" pitchFamily="34" charset="0"/>
                      </a:endParaRPr>
                    </a:p>
                  </a:txBody>
                  <a:tcPr marL="71996" marR="71996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DE" sz="800" dirty="0">
                        <a:latin typeface="Calibri" panose="020F0502020204030204" pitchFamily="34" charset="0"/>
                      </a:endParaRPr>
                    </a:p>
                  </a:txBody>
                  <a:tcPr marL="71996" marR="71996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DE" sz="800" b="1" dirty="0">
                        <a:latin typeface="Calibri" panose="020F0502020204030204" pitchFamily="34" charset="0"/>
                      </a:endParaRPr>
                    </a:p>
                  </a:txBody>
                  <a:tcPr marL="71996" marR="7199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23007">
                <a:tc>
                  <a:txBody>
                    <a:bodyPr/>
                    <a:lstStyle/>
                    <a:p>
                      <a:r>
                        <a:rPr lang="de-DE" sz="800" dirty="0" err="1" smtClean="0">
                          <a:latin typeface="Calibri" panose="020F0502020204030204" pitchFamily="34" charset="0"/>
                        </a:rPr>
                        <a:t>Rev</a:t>
                      </a:r>
                      <a:r>
                        <a:rPr lang="de-DE" sz="800" dirty="0" smtClean="0">
                          <a:latin typeface="Calibri" panose="020F0502020204030204" pitchFamily="34" charset="0"/>
                        </a:rPr>
                        <a:t>. 2</a:t>
                      </a:r>
                      <a:endParaRPr lang="de-DE" sz="800" dirty="0">
                        <a:latin typeface="Calibri" panose="020F0502020204030204" pitchFamily="34" charset="0"/>
                      </a:endParaRPr>
                    </a:p>
                  </a:txBody>
                  <a:tcPr marL="71996" marR="7199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DE" sz="800">
                        <a:latin typeface="Calibri" panose="020F0502020204030204" pitchFamily="34" charset="0"/>
                      </a:endParaRPr>
                    </a:p>
                  </a:txBody>
                  <a:tcPr marL="71996" marR="7199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DE" sz="800" dirty="0">
                        <a:latin typeface="Calibri" panose="020F0502020204030204" pitchFamily="34" charset="0"/>
                      </a:endParaRPr>
                    </a:p>
                  </a:txBody>
                  <a:tcPr marL="71996" marR="7199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DE" sz="800" dirty="0">
                        <a:latin typeface="Calibri" panose="020F0502020204030204" pitchFamily="34" charset="0"/>
                      </a:endParaRPr>
                    </a:p>
                  </a:txBody>
                  <a:tcPr marL="71996" marR="7199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 sz="800" dirty="0" smtClean="0">
                          <a:latin typeface="Calibri" panose="020F0502020204030204" pitchFamily="34" charset="0"/>
                        </a:rPr>
                        <a:t>Blatt</a:t>
                      </a:r>
                      <a:endParaRPr lang="de-DE" sz="800" dirty="0">
                        <a:latin typeface="Calibri" panose="020F0502020204030204" pitchFamily="34" charset="0"/>
                      </a:endParaRPr>
                    </a:p>
                  </a:txBody>
                  <a:tcPr marL="71996" marR="7199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800" dirty="0">
                        <a:latin typeface="Calibri" panose="020F0502020204030204" pitchFamily="34" charset="0"/>
                      </a:endParaRPr>
                    </a:p>
                  </a:txBody>
                  <a:tcPr marL="71996" marR="71996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800" dirty="0" smtClean="0">
                          <a:latin typeface="Calibri" panose="020F0502020204030204" pitchFamily="34" charset="0"/>
                        </a:rPr>
                        <a:t>von</a:t>
                      </a:r>
                      <a:endParaRPr lang="de-DE" sz="800" dirty="0">
                        <a:latin typeface="Calibri" panose="020F0502020204030204" pitchFamily="34" charset="0"/>
                      </a:endParaRPr>
                    </a:p>
                  </a:txBody>
                  <a:tcPr marL="71996" marR="71996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800" dirty="0">
                        <a:latin typeface="Calibri" panose="020F0502020204030204" pitchFamily="34" charset="0"/>
                      </a:endParaRPr>
                    </a:p>
                  </a:txBody>
                  <a:tcPr marL="71996" marR="71996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 sz="800" dirty="0" smtClean="0">
                          <a:latin typeface="Calibri" panose="020F0502020204030204" pitchFamily="34" charset="0"/>
                        </a:rPr>
                        <a:t>Gewerk:</a:t>
                      </a:r>
                      <a:endParaRPr lang="de-DE" sz="800" dirty="0">
                        <a:latin typeface="Calibri" panose="020F0502020204030204" pitchFamily="34" charset="0"/>
                      </a:endParaRPr>
                    </a:p>
                  </a:txBody>
                  <a:tcPr marL="71996" marR="7199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23007">
                <a:tc>
                  <a:txBody>
                    <a:bodyPr/>
                    <a:lstStyle/>
                    <a:p>
                      <a:r>
                        <a:rPr lang="de-DE" sz="800" dirty="0" err="1" smtClean="0">
                          <a:latin typeface="Calibri" panose="020F0502020204030204" pitchFamily="34" charset="0"/>
                        </a:rPr>
                        <a:t>Rev</a:t>
                      </a:r>
                      <a:r>
                        <a:rPr lang="de-DE" sz="800" dirty="0" smtClean="0">
                          <a:latin typeface="Calibri" panose="020F0502020204030204" pitchFamily="34" charset="0"/>
                        </a:rPr>
                        <a:t>. 3</a:t>
                      </a:r>
                      <a:endParaRPr lang="de-DE" sz="800" dirty="0">
                        <a:latin typeface="Calibri" panose="020F0502020204030204" pitchFamily="34" charset="0"/>
                      </a:endParaRPr>
                    </a:p>
                  </a:txBody>
                  <a:tcPr marL="71996" marR="7199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DE" sz="800" dirty="0">
                        <a:latin typeface="Calibri" panose="020F0502020204030204" pitchFamily="34" charset="0"/>
                      </a:endParaRPr>
                    </a:p>
                  </a:txBody>
                  <a:tcPr marL="71996" marR="7199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DE" sz="800">
                        <a:latin typeface="Calibri" panose="020F0502020204030204" pitchFamily="34" charset="0"/>
                      </a:endParaRPr>
                    </a:p>
                  </a:txBody>
                  <a:tcPr marL="71996" marR="7199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DE" sz="800" dirty="0">
                        <a:latin typeface="Calibri" panose="020F0502020204030204" pitchFamily="34" charset="0"/>
                      </a:endParaRPr>
                    </a:p>
                  </a:txBody>
                  <a:tcPr marL="71996" marR="7199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DE" sz="800">
                        <a:latin typeface="Calibri" panose="020F0502020204030204" pitchFamily="34" charset="0"/>
                      </a:endParaRPr>
                    </a:p>
                  </a:txBody>
                  <a:tcPr marL="71996" marR="7199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DE" sz="800">
                        <a:latin typeface="Calibri" panose="020F0502020204030204" pitchFamily="34" charset="0"/>
                      </a:endParaRPr>
                    </a:p>
                  </a:txBody>
                  <a:tcPr marL="71996" marR="71996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DE" sz="800" dirty="0">
                        <a:latin typeface="Calibri" panose="020F0502020204030204" pitchFamily="34" charset="0"/>
                      </a:endParaRPr>
                    </a:p>
                  </a:txBody>
                  <a:tcPr marL="71996" marR="71996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DE" sz="800" dirty="0">
                        <a:latin typeface="Calibri" panose="020F0502020204030204" pitchFamily="34" charset="0"/>
                      </a:endParaRPr>
                    </a:p>
                  </a:txBody>
                  <a:tcPr marL="71996" marR="71996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DE" sz="800" b="1" dirty="0">
                        <a:latin typeface="Calibri" panose="020F0502020204030204" pitchFamily="34" charset="0"/>
                      </a:endParaRPr>
                    </a:p>
                  </a:txBody>
                  <a:tcPr marL="71996" marR="7199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649260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Tastenbelegung (für Taster mit jeweils 4 Tasten)</a:t>
            </a:r>
            <a:endParaRPr lang="de-DE" dirty="0"/>
          </a:p>
        </p:txBody>
      </p:sp>
      <p:sp>
        <p:nvSpPr>
          <p:cNvPr id="10" name="Textfeld 9"/>
          <p:cNvSpPr txBox="1"/>
          <p:nvPr/>
        </p:nvSpPr>
        <p:spPr>
          <a:xfrm>
            <a:off x="1711767" y="764864"/>
            <a:ext cx="1132041" cy="4462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600"/>
              </a:spcBef>
            </a:pPr>
            <a:r>
              <a:rPr lang="de-DE" sz="800" dirty="0" smtClean="0">
                <a:latin typeface="Calibri" panose="020F0502020204030204" pitchFamily="34" charset="0"/>
              </a:rPr>
              <a:t>Taster (Adresse/Bez.))</a:t>
            </a:r>
          </a:p>
          <a:p>
            <a:pPr>
              <a:spcBef>
                <a:spcPts val="600"/>
              </a:spcBef>
            </a:pPr>
            <a:r>
              <a:rPr lang="de-DE" sz="1000" b="1" dirty="0" smtClean="0">
                <a:latin typeface="Calibri" panose="020F0502020204030204" pitchFamily="34" charset="0"/>
              </a:rPr>
              <a:t>…….……………………</a:t>
            </a:r>
            <a:endParaRPr lang="de-DE" sz="1000" b="1" dirty="0">
              <a:latin typeface="Calibri" panose="020F0502020204030204" pitchFamily="34" charset="0"/>
            </a:endParaRPr>
          </a:p>
        </p:txBody>
      </p:sp>
      <p:sp>
        <p:nvSpPr>
          <p:cNvPr id="65" name="Rechteck 64"/>
          <p:cNvSpPr/>
          <p:nvPr/>
        </p:nvSpPr>
        <p:spPr>
          <a:xfrm>
            <a:off x="107504" y="877570"/>
            <a:ext cx="1368152" cy="564880"/>
          </a:xfrm>
          <a:prstGeom prst="rect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r"/>
            <a:r>
              <a:rPr lang="de-DE" sz="1000" dirty="0" smtClean="0">
                <a:solidFill>
                  <a:schemeClr val="tx1"/>
                </a:solidFill>
                <a:latin typeface="Calibri" panose="020F0502020204030204" pitchFamily="34" charset="0"/>
              </a:rPr>
              <a:t>…</a:t>
            </a:r>
            <a:endParaRPr lang="de-DE" sz="1000" dirty="0">
              <a:solidFill>
                <a:schemeClr val="tx1"/>
              </a:solidFill>
              <a:latin typeface="Calibri" panose="020F0502020204030204" pitchFamily="34" charset="0"/>
            </a:endParaRPr>
          </a:p>
        </p:txBody>
      </p:sp>
      <p:sp>
        <p:nvSpPr>
          <p:cNvPr id="73" name="Rechteck 72"/>
          <p:cNvSpPr/>
          <p:nvPr/>
        </p:nvSpPr>
        <p:spPr>
          <a:xfrm>
            <a:off x="107504" y="1567976"/>
            <a:ext cx="1368152" cy="564880"/>
          </a:xfrm>
          <a:prstGeom prst="rect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r"/>
            <a:r>
              <a:rPr lang="de-DE" sz="1000" dirty="0" smtClean="0">
                <a:solidFill>
                  <a:schemeClr val="tx1"/>
                </a:solidFill>
                <a:latin typeface="Calibri" panose="020F0502020204030204" pitchFamily="34" charset="0"/>
              </a:rPr>
              <a:t>…</a:t>
            </a:r>
            <a:endParaRPr lang="de-DE" sz="1000" dirty="0">
              <a:solidFill>
                <a:schemeClr val="tx1"/>
              </a:solidFill>
              <a:latin typeface="Calibri" panose="020F0502020204030204" pitchFamily="34" charset="0"/>
            </a:endParaRPr>
          </a:p>
        </p:txBody>
      </p:sp>
      <p:sp>
        <p:nvSpPr>
          <p:cNvPr id="83" name="Rechteck 82"/>
          <p:cNvSpPr/>
          <p:nvPr/>
        </p:nvSpPr>
        <p:spPr>
          <a:xfrm>
            <a:off x="3059680" y="877570"/>
            <a:ext cx="1368152" cy="564880"/>
          </a:xfrm>
          <a:prstGeom prst="rect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de-DE" sz="1000" dirty="0" smtClean="0">
                <a:solidFill>
                  <a:schemeClr val="tx1"/>
                </a:solidFill>
                <a:latin typeface="Calibri" panose="020F0502020204030204" pitchFamily="34" charset="0"/>
              </a:rPr>
              <a:t>…</a:t>
            </a:r>
            <a:endParaRPr lang="de-DE" sz="1000" dirty="0">
              <a:solidFill>
                <a:schemeClr val="tx1"/>
              </a:solidFill>
              <a:latin typeface="Calibri" panose="020F0502020204030204" pitchFamily="34" charset="0"/>
            </a:endParaRPr>
          </a:p>
        </p:txBody>
      </p:sp>
      <p:sp>
        <p:nvSpPr>
          <p:cNvPr id="84" name="Rechteck 83"/>
          <p:cNvSpPr/>
          <p:nvPr/>
        </p:nvSpPr>
        <p:spPr>
          <a:xfrm>
            <a:off x="3059680" y="1567976"/>
            <a:ext cx="1368152" cy="564880"/>
          </a:xfrm>
          <a:prstGeom prst="rect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de-DE" sz="1000" dirty="0" smtClean="0">
                <a:solidFill>
                  <a:schemeClr val="tx1"/>
                </a:solidFill>
                <a:latin typeface="Calibri" panose="020F0502020204030204" pitchFamily="34" charset="0"/>
              </a:rPr>
              <a:t>…</a:t>
            </a:r>
            <a:endParaRPr lang="de-DE" sz="1000" dirty="0">
              <a:solidFill>
                <a:schemeClr val="tx1"/>
              </a:solidFill>
              <a:latin typeface="Calibri" panose="020F0502020204030204" pitchFamily="34" charset="0"/>
            </a:endParaRPr>
          </a:p>
        </p:txBody>
      </p:sp>
      <p:grpSp>
        <p:nvGrpSpPr>
          <p:cNvPr id="35" name="Gruppieren 34"/>
          <p:cNvGrpSpPr/>
          <p:nvPr/>
        </p:nvGrpSpPr>
        <p:grpSpPr>
          <a:xfrm>
            <a:off x="1830321" y="1268920"/>
            <a:ext cx="863936" cy="863936"/>
            <a:chOff x="1830321" y="1268920"/>
            <a:chExt cx="863936" cy="863936"/>
          </a:xfrm>
        </p:grpSpPr>
        <p:sp>
          <p:nvSpPr>
            <p:cNvPr id="8" name="Rechteck 7"/>
            <p:cNvSpPr/>
            <p:nvPr/>
          </p:nvSpPr>
          <p:spPr>
            <a:xfrm>
              <a:off x="1830321" y="1268920"/>
              <a:ext cx="863936" cy="86393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latin typeface="Calibri" panose="020F0502020204030204" pitchFamily="34" charset="0"/>
              </a:endParaRPr>
            </a:p>
          </p:txBody>
        </p:sp>
        <p:cxnSp>
          <p:nvCxnSpPr>
            <p:cNvPr id="199" name="Gerade Verbindung 198"/>
            <p:cNvCxnSpPr>
              <a:stCxn id="9" idx="0"/>
              <a:endCxn id="9" idx="2"/>
            </p:cNvCxnSpPr>
            <p:nvPr/>
          </p:nvCxnSpPr>
          <p:spPr>
            <a:xfrm>
              <a:off x="2272724" y="1355323"/>
              <a:ext cx="0" cy="691226"/>
            </a:xfrm>
            <a:prstGeom prst="lin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sp>
          <p:nvSpPr>
            <p:cNvPr id="9" name="Rechteck 8"/>
            <p:cNvSpPr/>
            <p:nvPr/>
          </p:nvSpPr>
          <p:spPr>
            <a:xfrm>
              <a:off x="1942989" y="1355323"/>
              <a:ext cx="659469" cy="691226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latin typeface="Calibri" panose="020F0502020204030204" pitchFamily="34" charset="0"/>
              </a:endParaRPr>
            </a:p>
          </p:txBody>
        </p:sp>
      </p:grpSp>
      <p:sp>
        <p:nvSpPr>
          <p:cNvPr id="201" name="Textfeld 200"/>
          <p:cNvSpPr txBox="1"/>
          <p:nvPr/>
        </p:nvSpPr>
        <p:spPr>
          <a:xfrm>
            <a:off x="1711767" y="2602568"/>
            <a:ext cx="1132041" cy="4462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600"/>
              </a:spcBef>
            </a:pPr>
            <a:r>
              <a:rPr lang="de-DE" sz="800" dirty="0" smtClean="0">
                <a:latin typeface="Calibri" panose="020F0502020204030204" pitchFamily="34" charset="0"/>
              </a:rPr>
              <a:t>Taster (Adresse/Bez.))</a:t>
            </a:r>
          </a:p>
          <a:p>
            <a:pPr>
              <a:spcBef>
                <a:spcPts val="600"/>
              </a:spcBef>
            </a:pPr>
            <a:r>
              <a:rPr lang="de-DE" sz="1000" b="1" dirty="0" smtClean="0">
                <a:latin typeface="Calibri" panose="020F0502020204030204" pitchFamily="34" charset="0"/>
              </a:rPr>
              <a:t>…….……………………</a:t>
            </a:r>
            <a:endParaRPr lang="de-DE" sz="1000" b="1" dirty="0">
              <a:latin typeface="Calibri" panose="020F0502020204030204" pitchFamily="34" charset="0"/>
            </a:endParaRPr>
          </a:p>
        </p:txBody>
      </p:sp>
      <p:sp>
        <p:nvSpPr>
          <p:cNvPr id="203" name="Rechteck 202"/>
          <p:cNvSpPr/>
          <p:nvPr/>
        </p:nvSpPr>
        <p:spPr>
          <a:xfrm>
            <a:off x="107504" y="2715274"/>
            <a:ext cx="1368152" cy="564880"/>
          </a:xfrm>
          <a:prstGeom prst="rect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r"/>
            <a:r>
              <a:rPr lang="de-DE" sz="1000" dirty="0" smtClean="0">
                <a:solidFill>
                  <a:schemeClr val="tx1"/>
                </a:solidFill>
                <a:latin typeface="Calibri" panose="020F0502020204030204" pitchFamily="34" charset="0"/>
              </a:rPr>
              <a:t>…</a:t>
            </a:r>
            <a:endParaRPr lang="de-DE" sz="1000" dirty="0">
              <a:solidFill>
                <a:schemeClr val="tx1"/>
              </a:solidFill>
              <a:latin typeface="Calibri" panose="020F0502020204030204" pitchFamily="34" charset="0"/>
            </a:endParaRPr>
          </a:p>
        </p:txBody>
      </p:sp>
      <p:sp>
        <p:nvSpPr>
          <p:cNvPr id="204" name="Rechteck 203"/>
          <p:cNvSpPr/>
          <p:nvPr/>
        </p:nvSpPr>
        <p:spPr>
          <a:xfrm>
            <a:off x="107504" y="3405680"/>
            <a:ext cx="1368152" cy="564880"/>
          </a:xfrm>
          <a:prstGeom prst="rect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r"/>
            <a:r>
              <a:rPr lang="de-DE" sz="1000" dirty="0" smtClean="0">
                <a:solidFill>
                  <a:schemeClr val="tx1"/>
                </a:solidFill>
                <a:latin typeface="Calibri" panose="020F0502020204030204" pitchFamily="34" charset="0"/>
              </a:rPr>
              <a:t>…</a:t>
            </a:r>
            <a:endParaRPr lang="de-DE" sz="1000" dirty="0">
              <a:solidFill>
                <a:schemeClr val="tx1"/>
              </a:solidFill>
              <a:latin typeface="Calibri" panose="020F0502020204030204" pitchFamily="34" charset="0"/>
            </a:endParaRPr>
          </a:p>
        </p:txBody>
      </p:sp>
      <p:sp>
        <p:nvSpPr>
          <p:cNvPr id="208" name="Rechteck 207"/>
          <p:cNvSpPr/>
          <p:nvPr/>
        </p:nvSpPr>
        <p:spPr>
          <a:xfrm>
            <a:off x="3059680" y="2715274"/>
            <a:ext cx="1368152" cy="564880"/>
          </a:xfrm>
          <a:prstGeom prst="rect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de-DE" sz="1000" dirty="0" smtClean="0">
                <a:solidFill>
                  <a:schemeClr val="tx1"/>
                </a:solidFill>
                <a:latin typeface="Calibri" panose="020F0502020204030204" pitchFamily="34" charset="0"/>
              </a:rPr>
              <a:t>…</a:t>
            </a:r>
            <a:endParaRPr lang="de-DE" sz="1000" dirty="0">
              <a:solidFill>
                <a:schemeClr val="tx1"/>
              </a:solidFill>
              <a:latin typeface="Calibri" panose="020F0502020204030204" pitchFamily="34" charset="0"/>
            </a:endParaRPr>
          </a:p>
        </p:txBody>
      </p:sp>
      <p:sp>
        <p:nvSpPr>
          <p:cNvPr id="209" name="Rechteck 208"/>
          <p:cNvSpPr/>
          <p:nvPr/>
        </p:nvSpPr>
        <p:spPr>
          <a:xfrm>
            <a:off x="3059680" y="3405680"/>
            <a:ext cx="1368152" cy="564880"/>
          </a:xfrm>
          <a:prstGeom prst="rect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de-DE" sz="1000" dirty="0" smtClean="0">
                <a:solidFill>
                  <a:schemeClr val="tx1"/>
                </a:solidFill>
                <a:latin typeface="Calibri" panose="020F0502020204030204" pitchFamily="34" charset="0"/>
              </a:rPr>
              <a:t>…</a:t>
            </a:r>
            <a:endParaRPr lang="de-DE" sz="1000" dirty="0">
              <a:solidFill>
                <a:schemeClr val="tx1"/>
              </a:solidFill>
              <a:latin typeface="Calibri" panose="020F0502020204030204" pitchFamily="34" charset="0"/>
            </a:endParaRPr>
          </a:p>
        </p:txBody>
      </p:sp>
      <p:grpSp>
        <p:nvGrpSpPr>
          <p:cNvPr id="210" name="Gruppieren 209"/>
          <p:cNvGrpSpPr/>
          <p:nvPr/>
        </p:nvGrpSpPr>
        <p:grpSpPr>
          <a:xfrm>
            <a:off x="1830321" y="3106624"/>
            <a:ext cx="863936" cy="863936"/>
            <a:chOff x="1830321" y="1268920"/>
            <a:chExt cx="863936" cy="863936"/>
          </a:xfrm>
        </p:grpSpPr>
        <p:sp>
          <p:nvSpPr>
            <p:cNvPr id="211" name="Rechteck 210"/>
            <p:cNvSpPr/>
            <p:nvPr/>
          </p:nvSpPr>
          <p:spPr>
            <a:xfrm>
              <a:off x="1830321" y="1268920"/>
              <a:ext cx="863936" cy="86393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latin typeface="Calibri" panose="020F0502020204030204" pitchFamily="34" charset="0"/>
              </a:endParaRPr>
            </a:p>
          </p:txBody>
        </p:sp>
        <p:cxnSp>
          <p:nvCxnSpPr>
            <p:cNvPr id="212" name="Gerade Verbindung 211"/>
            <p:cNvCxnSpPr>
              <a:stCxn id="213" idx="0"/>
              <a:endCxn id="213" idx="2"/>
            </p:cNvCxnSpPr>
            <p:nvPr/>
          </p:nvCxnSpPr>
          <p:spPr>
            <a:xfrm>
              <a:off x="2272724" y="1355323"/>
              <a:ext cx="0" cy="691226"/>
            </a:xfrm>
            <a:prstGeom prst="lin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sp>
          <p:nvSpPr>
            <p:cNvPr id="213" name="Rechteck 212"/>
            <p:cNvSpPr/>
            <p:nvPr/>
          </p:nvSpPr>
          <p:spPr>
            <a:xfrm>
              <a:off x="1942989" y="1355323"/>
              <a:ext cx="659469" cy="691226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latin typeface="Calibri" panose="020F0502020204030204" pitchFamily="34" charset="0"/>
              </a:endParaRPr>
            </a:p>
          </p:txBody>
        </p:sp>
      </p:grpSp>
      <p:sp>
        <p:nvSpPr>
          <p:cNvPr id="214" name="Textfeld 213"/>
          <p:cNvSpPr txBox="1"/>
          <p:nvPr/>
        </p:nvSpPr>
        <p:spPr>
          <a:xfrm>
            <a:off x="1711767" y="4077072"/>
            <a:ext cx="1132041" cy="4462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600"/>
              </a:spcBef>
            </a:pPr>
            <a:r>
              <a:rPr lang="de-DE" sz="800" dirty="0" smtClean="0">
                <a:latin typeface="Calibri" panose="020F0502020204030204" pitchFamily="34" charset="0"/>
              </a:rPr>
              <a:t>Taster (Adresse/Bez.))</a:t>
            </a:r>
          </a:p>
          <a:p>
            <a:pPr>
              <a:spcBef>
                <a:spcPts val="600"/>
              </a:spcBef>
            </a:pPr>
            <a:r>
              <a:rPr lang="de-DE" sz="1000" b="1" dirty="0" smtClean="0">
                <a:latin typeface="Calibri" panose="020F0502020204030204" pitchFamily="34" charset="0"/>
              </a:rPr>
              <a:t>…….……………………</a:t>
            </a:r>
            <a:endParaRPr lang="de-DE" sz="1000" b="1" dirty="0">
              <a:latin typeface="Calibri" panose="020F0502020204030204" pitchFamily="34" charset="0"/>
            </a:endParaRPr>
          </a:p>
        </p:txBody>
      </p:sp>
      <p:sp>
        <p:nvSpPr>
          <p:cNvPr id="216" name="Rechteck 215"/>
          <p:cNvSpPr/>
          <p:nvPr/>
        </p:nvSpPr>
        <p:spPr>
          <a:xfrm>
            <a:off x="107504" y="4549978"/>
            <a:ext cx="1368152" cy="564880"/>
          </a:xfrm>
          <a:prstGeom prst="rect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r"/>
            <a:r>
              <a:rPr lang="de-DE" sz="1000" dirty="0" smtClean="0">
                <a:solidFill>
                  <a:schemeClr val="tx1"/>
                </a:solidFill>
                <a:latin typeface="Calibri" panose="020F0502020204030204" pitchFamily="34" charset="0"/>
              </a:rPr>
              <a:t>…</a:t>
            </a:r>
            <a:endParaRPr lang="de-DE" sz="1000" dirty="0">
              <a:solidFill>
                <a:schemeClr val="tx1"/>
              </a:solidFill>
              <a:latin typeface="Calibri" panose="020F0502020204030204" pitchFamily="34" charset="0"/>
            </a:endParaRPr>
          </a:p>
        </p:txBody>
      </p:sp>
      <p:sp>
        <p:nvSpPr>
          <p:cNvPr id="217" name="Rechteck 216"/>
          <p:cNvSpPr/>
          <p:nvPr/>
        </p:nvSpPr>
        <p:spPr>
          <a:xfrm>
            <a:off x="107504" y="5240384"/>
            <a:ext cx="1368152" cy="564880"/>
          </a:xfrm>
          <a:prstGeom prst="rect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r"/>
            <a:r>
              <a:rPr lang="de-DE" sz="1000" dirty="0" smtClean="0">
                <a:solidFill>
                  <a:schemeClr val="tx1"/>
                </a:solidFill>
                <a:latin typeface="Calibri" panose="020F0502020204030204" pitchFamily="34" charset="0"/>
              </a:rPr>
              <a:t>…</a:t>
            </a:r>
            <a:endParaRPr lang="de-DE" sz="1000" dirty="0">
              <a:solidFill>
                <a:schemeClr val="tx1"/>
              </a:solidFill>
              <a:latin typeface="Calibri" panose="020F0502020204030204" pitchFamily="34" charset="0"/>
            </a:endParaRPr>
          </a:p>
        </p:txBody>
      </p:sp>
      <p:sp>
        <p:nvSpPr>
          <p:cNvPr id="221" name="Rechteck 220"/>
          <p:cNvSpPr/>
          <p:nvPr/>
        </p:nvSpPr>
        <p:spPr>
          <a:xfrm>
            <a:off x="3059680" y="4549978"/>
            <a:ext cx="1368152" cy="564880"/>
          </a:xfrm>
          <a:prstGeom prst="rect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de-DE" sz="1000" dirty="0" smtClean="0">
                <a:solidFill>
                  <a:schemeClr val="tx1"/>
                </a:solidFill>
                <a:latin typeface="Calibri" panose="020F0502020204030204" pitchFamily="34" charset="0"/>
              </a:rPr>
              <a:t>…</a:t>
            </a:r>
            <a:endParaRPr lang="de-DE" sz="1000" dirty="0">
              <a:solidFill>
                <a:schemeClr val="tx1"/>
              </a:solidFill>
              <a:latin typeface="Calibri" panose="020F0502020204030204" pitchFamily="34" charset="0"/>
            </a:endParaRPr>
          </a:p>
        </p:txBody>
      </p:sp>
      <p:sp>
        <p:nvSpPr>
          <p:cNvPr id="222" name="Rechteck 221"/>
          <p:cNvSpPr/>
          <p:nvPr/>
        </p:nvSpPr>
        <p:spPr>
          <a:xfrm>
            <a:off x="3059680" y="5240384"/>
            <a:ext cx="1368152" cy="564880"/>
          </a:xfrm>
          <a:prstGeom prst="rect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de-DE" sz="1000" dirty="0" smtClean="0">
                <a:solidFill>
                  <a:schemeClr val="tx1"/>
                </a:solidFill>
                <a:latin typeface="Calibri" panose="020F0502020204030204" pitchFamily="34" charset="0"/>
              </a:rPr>
              <a:t>…</a:t>
            </a:r>
            <a:endParaRPr lang="de-DE" sz="1000" dirty="0">
              <a:solidFill>
                <a:schemeClr val="tx1"/>
              </a:solidFill>
              <a:latin typeface="Calibri" panose="020F0502020204030204" pitchFamily="34" charset="0"/>
            </a:endParaRPr>
          </a:p>
        </p:txBody>
      </p:sp>
      <p:grpSp>
        <p:nvGrpSpPr>
          <p:cNvPr id="223" name="Gruppieren 222"/>
          <p:cNvGrpSpPr/>
          <p:nvPr/>
        </p:nvGrpSpPr>
        <p:grpSpPr>
          <a:xfrm>
            <a:off x="1830321" y="4941328"/>
            <a:ext cx="863936" cy="863936"/>
            <a:chOff x="1830321" y="1268920"/>
            <a:chExt cx="863936" cy="863936"/>
          </a:xfrm>
        </p:grpSpPr>
        <p:sp>
          <p:nvSpPr>
            <p:cNvPr id="224" name="Rechteck 223"/>
            <p:cNvSpPr/>
            <p:nvPr/>
          </p:nvSpPr>
          <p:spPr>
            <a:xfrm>
              <a:off x="1830321" y="1268920"/>
              <a:ext cx="863936" cy="86393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latin typeface="Calibri" panose="020F0502020204030204" pitchFamily="34" charset="0"/>
              </a:endParaRPr>
            </a:p>
          </p:txBody>
        </p:sp>
        <p:cxnSp>
          <p:nvCxnSpPr>
            <p:cNvPr id="225" name="Gerade Verbindung 224"/>
            <p:cNvCxnSpPr>
              <a:stCxn id="226" idx="0"/>
              <a:endCxn id="226" idx="2"/>
            </p:cNvCxnSpPr>
            <p:nvPr/>
          </p:nvCxnSpPr>
          <p:spPr>
            <a:xfrm>
              <a:off x="2272724" y="1355323"/>
              <a:ext cx="0" cy="691226"/>
            </a:xfrm>
            <a:prstGeom prst="lin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sp>
          <p:nvSpPr>
            <p:cNvPr id="226" name="Rechteck 225"/>
            <p:cNvSpPr/>
            <p:nvPr/>
          </p:nvSpPr>
          <p:spPr>
            <a:xfrm>
              <a:off x="1942989" y="1355323"/>
              <a:ext cx="659469" cy="691226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latin typeface="Calibri" panose="020F0502020204030204" pitchFamily="34" charset="0"/>
              </a:endParaRPr>
            </a:p>
          </p:txBody>
        </p:sp>
      </p:grpSp>
      <p:sp>
        <p:nvSpPr>
          <p:cNvPr id="227" name="Textfeld 226"/>
          <p:cNvSpPr txBox="1"/>
          <p:nvPr/>
        </p:nvSpPr>
        <p:spPr>
          <a:xfrm>
            <a:off x="6320431" y="764864"/>
            <a:ext cx="1132041" cy="4462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600"/>
              </a:spcBef>
            </a:pPr>
            <a:r>
              <a:rPr lang="de-DE" sz="800" dirty="0" smtClean="0">
                <a:latin typeface="Calibri" panose="020F0502020204030204" pitchFamily="34" charset="0"/>
              </a:rPr>
              <a:t>Taster (Adresse/Bez.))</a:t>
            </a:r>
          </a:p>
          <a:p>
            <a:pPr>
              <a:spcBef>
                <a:spcPts val="600"/>
              </a:spcBef>
            </a:pPr>
            <a:r>
              <a:rPr lang="de-DE" sz="1000" b="1" dirty="0" smtClean="0">
                <a:latin typeface="Calibri" panose="020F0502020204030204" pitchFamily="34" charset="0"/>
              </a:rPr>
              <a:t>…….……………………</a:t>
            </a:r>
            <a:endParaRPr lang="de-DE" sz="1000" b="1" dirty="0">
              <a:latin typeface="Calibri" panose="020F0502020204030204" pitchFamily="34" charset="0"/>
            </a:endParaRPr>
          </a:p>
        </p:txBody>
      </p:sp>
      <p:sp>
        <p:nvSpPr>
          <p:cNvPr id="229" name="Rechteck 228"/>
          <p:cNvSpPr/>
          <p:nvPr/>
        </p:nvSpPr>
        <p:spPr>
          <a:xfrm>
            <a:off x="4716168" y="877570"/>
            <a:ext cx="1368152" cy="564880"/>
          </a:xfrm>
          <a:prstGeom prst="rect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r"/>
            <a:r>
              <a:rPr lang="de-DE" sz="1000" dirty="0" smtClean="0">
                <a:solidFill>
                  <a:schemeClr val="tx1"/>
                </a:solidFill>
                <a:latin typeface="Calibri" panose="020F0502020204030204" pitchFamily="34" charset="0"/>
              </a:rPr>
              <a:t>…</a:t>
            </a:r>
            <a:endParaRPr lang="de-DE" sz="1000" dirty="0">
              <a:solidFill>
                <a:schemeClr val="tx1"/>
              </a:solidFill>
              <a:latin typeface="Calibri" panose="020F0502020204030204" pitchFamily="34" charset="0"/>
            </a:endParaRPr>
          </a:p>
        </p:txBody>
      </p:sp>
      <p:sp>
        <p:nvSpPr>
          <p:cNvPr id="230" name="Rechteck 229"/>
          <p:cNvSpPr/>
          <p:nvPr/>
        </p:nvSpPr>
        <p:spPr>
          <a:xfrm>
            <a:off x="4716168" y="1567976"/>
            <a:ext cx="1368152" cy="564880"/>
          </a:xfrm>
          <a:prstGeom prst="rect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r"/>
            <a:r>
              <a:rPr lang="de-DE" sz="1000" dirty="0" smtClean="0">
                <a:solidFill>
                  <a:schemeClr val="tx1"/>
                </a:solidFill>
                <a:latin typeface="Calibri" panose="020F0502020204030204" pitchFamily="34" charset="0"/>
              </a:rPr>
              <a:t>…</a:t>
            </a:r>
            <a:endParaRPr lang="de-DE" sz="1000" dirty="0">
              <a:solidFill>
                <a:schemeClr val="tx1"/>
              </a:solidFill>
              <a:latin typeface="Calibri" panose="020F0502020204030204" pitchFamily="34" charset="0"/>
            </a:endParaRPr>
          </a:p>
        </p:txBody>
      </p:sp>
      <p:sp>
        <p:nvSpPr>
          <p:cNvPr id="234" name="Rechteck 233"/>
          <p:cNvSpPr/>
          <p:nvPr/>
        </p:nvSpPr>
        <p:spPr>
          <a:xfrm>
            <a:off x="7668344" y="877570"/>
            <a:ext cx="1368152" cy="564880"/>
          </a:xfrm>
          <a:prstGeom prst="rect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de-DE" sz="1000" dirty="0" smtClean="0">
                <a:solidFill>
                  <a:schemeClr val="tx1"/>
                </a:solidFill>
                <a:latin typeface="Calibri" panose="020F0502020204030204" pitchFamily="34" charset="0"/>
              </a:rPr>
              <a:t>…</a:t>
            </a:r>
            <a:endParaRPr lang="de-DE" sz="1000" dirty="0">
              <a:solidFill>
                <a:schemeClr val="tx1"/>
              </a:solidFill>
              <a:latin typeface="Calibri" panose="020F0502020204030204" pitchFamily="34" charset="0"/>
            </a:endParaRPr>
          </a:p>
        </p:txBody>
      </p:sp>
      <p:sp>
        <p:nvSpPr>
          <p:cNvPr id="235" name="Rechteck 234"/>
          <p:cNvSpPr/>
          <p:nvPr/>
        </p:nvSpPr>
        <p:spPr>
          <a:xfrm>
            <a:off x="7668344" y="1567976"/>
            <a:ext cx="1368152" cy="564880"/>
          </a:xfrm>
          <a:prstGeom prst="rect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de-DE" sz="1000" dirty="0" smtClean="0">
                <a:solidFill>
                  <a:schemeClr val="tx1"/>
                </a:solidFill>
                <a:latin typeface="Calibri" panose="020F0502020204030204" pitchFamily="34" charset="0"/>
              </a:rPr>
              <a:t>…</a:t>
            </a:r>
            <a:endParaRPr lang="de-DE" sz="1000" dirty="0">
              <a:solidFill>
                <a:schemeClr val="tx1"/>
              </a:solidFill>
              <a:latin typeface="Calibri" panose="020F0502020204030204" pitchFamily="34" charset="0"/>
            </a:endParaRPr>
          </a:p>
        </p:txBody>
      </p:sp>
      <p:grpSp>
        <p:nvGrpSpPr>
          <p:cNvPr id="236" name="Gruppieren 235"/>
          <p:cNvGrpSpPr/>
          <p:nvPr/>
        </p:nvGrpSpPr>
        <p:grpSpPr>
          <a:xfrm>
            <a:off x="6438985" y="1268920"/>
            <a:ext cx="863936" cy="863936"/>
            <a:chOff x="1830321" y="1268920"/>
            <a:chExt cx="863936" cy="863936"/>
          </a:xfrm>
        </p:grpSpPr>
        <p:sp>
          <p:nvSpPr>
            <p:cNvPr id="237" name="Rechteck 236"/>
            <p:cNvSpPr/>
            <p:nvPr/>
          </p:nvSpPr>
          <p:spPr>
            <a:xfrm>
              <a:off x="1830321" y="1268920"/>
              <a:ext cx="863936" cy="86393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latin typeface="Calibri" panose="020F0502020204030204" pitchFamily="34" charset="0"/>
              </a:endParaRPr>
            </a:p>
          </p:txBody>
        </p:sp>
        <p:cxnSp>
          <p:nvCxnSpPr>
            <p:cNvPr id="238" name="Gerade Verbindung 237"/>
            <p:cNvCxnSpPr>
              <a:stCxn id="239" idx="0"/>
              <a:endCxn id="239" idx="2"/>
            </p:cNvCxnSpPr>
            <p:nvPr/>
          </p:nvCxnSpPr>
          <p:spPr>
            <a:xfrm>
              <a:off x="2272724" y="1355323"/>
              <a:ext cx="0" cy="691226"/>
            </a:xfrm>
            <a:prstGeom prst="lin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sp>
          <p:nvSpPr>
            <p:cNvPr id="239" name="Rechteck 238"/>
            <p:cNvSpPr/>
            <p:nvPr/>
          </p:nvSpPr>
          <p:spPr>
            <a:xfrm>
              <a:off x="1942989" y="1355323"/>
              <a:ext cx="659469" cy="691226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latin typeface="Calibri" panose="020F0502020204030204" pitchFamily="34" charset="0"/>
              </a:endParaRPr>
            </a:p>
          </p:txBody>
        </p:sp>
      </p:grpSp>
      <p:sp>
        <p:nvSpPr>
          <p:cNvPr id="240" name="Textfeld 239"/>
          <p:cNvSpPr txBox="1"/>
          <p:nvPr/>
        </p:nvSpPr>
        <p:spPr>
          <a:xfrm>
            <a:off x="6320431" y="2602568"/>
            <a:ext cx="1132041" cy="4462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600"/>
              </a:spcBef>
            </a:pPr>
            <a:r>
              <a:rPr lang="de-DE" sz="800" dirty="0" smtClean="0">
                <a:latin typeface="Calibri" panose="020F0502020204030204" pitchFamily="34" charset="0"/>
              </a:rPr>
              <a:t>Taster (Adresse/Bez.))</a:t>
            </a:r>
          </a:p>
          <a:p>
            <a:pPr>
              <a:spcBef>
                <a:spcPts val="600"/>
              </a:spcBef>
            </a:pPr>
            <a:r>
              <a:rPr lang="de-DE" sz="1000" b="1" dirty="0" smtClean="0">
                <a:latin typeface="Calibri" panose="020F0502020204030204" pitchFamily="34" charset="0"/>
              </a:rPr>
              <a:t>…….……………………</a:t>
            </a:r>
            <a:endParaRPr lang="de-DE" sz="1000" b="1" dirty="0">
              <a:latin typeface="Calibri" panose="020F0502020204030204" pitchFamily="34" charset="0"/>
            </a:endParaRPr>
          </a:p>
        </p:txBody>
      </p:sp>
      <p:sp>
        <p:nvSpPr>
          <p:cNvPr id="242" name="Rechteck 241"/>
          <p:cNvSpPr/>
          <p:nvPr/>
        </p:nvSpPr>
        <p:spPr>
          <a:xfrm>
            <a:off x="4716168" y="2715274"/>
            <a:ext cx="1368152" cy="564880"/>
          </a:xfrm>
          <a:prstGeom prst="rect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r"/>
            <a:r>
              <a:rPr lang="de-DE" sz="1000" dirty="0" smtClean="0">
                <a:solidFill>
                  <a:schemeClr val="tx1"/>
                </a:solidFill>
                <a:latin typeface="Calibri" panose="020F0502020204030204" pitchFamily="34" charset="0"/>
              </a:rPr>
              <a:t>…</a:t>
            </a:r>
            <a:endParaRPr lang="de-DE" sz="1000" dirty="0">
              <a:solidFill>
                <a:schemeClr val="tx1"/>
              </a:solidFill>
              <a:latin typeface="Calibri" panose="020F0502020204030204" pitchFamily="34" charset="0"/>
            </a:endParaRPr>
          </a:p>
        </p:txBody>
      </p:sp>
      <p:sp>
        <p:nvSpPr>
          <p:cNvPr id="243" name="Rechteck 242"/>
          <p:cNvSpPr/>
          <p:nvPr/>
        </p:nvSpPr>
        <p:spPr>
          <a:xfrm>
            <a:off x="4716168" y="3405680"/>
            <a:ext cx="1368152" cy="564880"/>
          </a:xfrm>
          <a:prstGeom prst="rect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r"/>
            <a:r>
              <a:rPr lang="de-DE" sz="1000" dirty="0" smtClean="0">
                <a:solidFill>
                  <a:schemeClr val="tx1"/>
                </a:solidFill>
                <a:latin typeface="Calibri" panose="020F0502020204030204" pitchFamily="34" charset="0"/>
              </a:rPr>
              <a:t>…</a:t>
            </a:r>
            <a:endParaRPr lang="de-DE" sz="1000" dirty="0">
              <a:solidFill>
                <a:schemeClr val="tx1"/>
              </a:solidFill>
              <a:latin typeface="Calibri" panose="020F0502020204030204" pitchFamily="34" charset="0"/>
            </a:endParaRPr>
          </a:p>
        </p:txBody>
      </p:sp>
      <p:sp>
        <p:nvSpPr>
          <p:cNvPr id="247" name="Rechteck 246"/>
          <p:cNvSpPr/>
          <p:nvPr/>
        </p:nvSpPr>
        <p:spPr>
          <a:xfrm>
            <a:off x="7668344" y="2715274"/>
            <a:ext cx="1368152" cy="564880"/>
          </a:xfrm>
          <a:prstGeom prst="rect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de-DE" sz="1000" dirty="0" smtClean="0">
                <a:solidFill>
                  <a:schemeClr val="tx1"/>
                </a:solidFill>
                <a:latin typeface="Calibri" panose="020F0502020204030204" pitchFamily="34" charset="0"/>
              </a:rPr>
              <a:t>…</a:t>
            </a:r>
            <a:endParaRPr lang="de-DE" sz="1000" dirty="0">
              <a:solidFill>
                <a:schemeClr val="tx1"/>
              </a:solidFill>
              <a:latin typeface="Calibri" panose="020F0502020204030204" pitchFamily="34" charset="0"/>
            </a:endParaRPr>
          </a:p>
        </p:txBody>
      </p:sp>
      <p:sp>
        <p:nvSpPr>
          <p:cNvPr id="248" name="Rechteck 247"/>
          <p:cNvSpPr/>
          <p:nvPr/>
        </p:nvSpPr>
        <p:spPr>
          <a:xfrm>
            <a:off x="7668344" y="3405680"/>
            <a:ext cx="1368152" cy="564880"/>
          </a:xfrm>
          <a:prstGeom prst="rect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de-DE" sz="1000" dirty="0" smtClean="0">
                <a:solidFill>
                  <a:schemeClr val="tx1"/>
                </a:solidFill>
                <a:latin typeface="Calibri" panose="020F0502020204030204" pitchFamily="34" charset="0"/>
              </a:rPr>
              <a:t>…</a:t>
            </a:r>
            <a:endParaRPr lang="de-DE" sz="1000" dirty="0">
              <a:solidFill>
                <a:schemeClr val="tx1"/>
              </a:solidFill>
              <a:latin typeface="Calibri" panose="020F0502020204030204" pitchFamily="34" charset="0"/>
            </a:endParaRPr>
          </a:p>
        </p:txBody>
      </p:sp>
      <p:grpSp>
        <p:nvGrpSpPr>
          <p:cNvPr id="249" name="Gruppieren 248"/>
          <p:cNvGrpSpPr/>
          <p:nvPr/>
        </p:nvGrpSpPr>
        <p:grpSpPr>
          <a:xfrm>
            <a:off x="6438985" y="3106624"/>
            <a:ext cx="863936" cy="863936"/>
            <a:chOff x="1830321" y="1268920"/>
            <a:chExt cx="863936" cy="863936"/>
          </a:xfrm>
        </p:grpSpPr>
        <p:sp>
          <p:nvSpPr>
            <p:cNvPr id="250" name="Rechteck 249"/>
            <p:cNvSpPr/>
            <p:nvPr/>
          </p:nvSpPr>
          <p:spPr>
            <a:xfrm>
              <a:off x="1830321" y="1268920"/>
              <a:ext cx="863936" cy="86393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latin typeface="Calibri" panose="020F0502020204030204" pitchFamily="34" charset="0"/>
              </a:endParaRPr>
            </a:p>
          </p:txBody>
        </p:sp>
        <p:cxnSp>
          <p:nvCxnSpPr>
            <p:cNvPr id="251" name="Gerade Verbindung 250"/>
            <p:cNvCxnSpPr>
              <a:stCxn id="252" idx="0"/>
              <a:endCxn id="252" idx="2"/>
            </p:cNvCxnSpPr>
            <p:nvPr/>
          </p:nvCxnSpPr>
          <p:spPr>
            <a:xfrm>
              <a:off x="2272724" y="1355323"/>
              <a:ext cx="0" cy="691226"/>
            </a:xfrm>
            <a:prstGeom prst="lin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sp>
          <p:nvSpPr>
            <p:cNvPr id="252" name="Rechteck 251"/>
            <p:cNvSpPr/>
            <p:nvPr/>
          </p:nvSpPr>
          <p:spPr>
            <a:xfrm>
              <a:off x="1942989" y="1355323"/>
              <a:ext cx="659469" cy="691226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latin typeface="Calibri" panose="020F0502020204030204" pitchFamily="34" charset="0"/>
              </a:endParaRPr>
            </a:p>
          </p:txBody>
        </p:sp>
      </p:grpSp>
      <p:sp>
        <p:nvSpPr>
          <p:cNvPr id="253" name="Textfeld 252"/>
          <p:cNvSpPr txBox="1"/>
          <p:nvPr/>
        </p:nvSpPr>
        <p:spPr>
          <a:xfrm>
            <a:off x="6320431" y="4077072"/>
            <a:ext cx="1132041" cy="4462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600"/>
              </a:spcBef>
            </a:pPr>
            <a:r>
              <a:rPr lang="de-DE" sz="800" dirty="0" smtClean="0">
                <a:latin typeface="Calibri" panose="020F0502020204030204" pitchFamily="34" charset="0"/>
              </a:rPr>
              <a:t>Taster (Adresse/Bez.))</a:t>
            </a:r>
          </a:p>
          <a:p>
            <a:pPr>
              <a:spcBef>
                <a:spcPts val="600"/>
              </a:spcBef>
            </a:pPr>
            <a:r>
              <a:rPr lang="de-DE" sz="1000" b="1" dirty="0" smtClean="0">
                <a:latin typeface="Calibri" panose="020F0502020204030204" pitchFamily="34" charset="0"/>
              </a:rPr>
              <a:t>…….……………………</a:t>
            </a:r>
            <a:endParaRPr lang="de-DE" sz="1000" b="1" dirty="0">
              <a:latin typeface="Calibri" panose="020F0502020204030204" pitchFamily="34" charset="0"/>
            </a:endParaRPr>
          </a:p>
        </p:txBody>
      </p:sp>
      <p:sp>
        <p:nvSpPr>
          <p:cNvPr id="255" name="Rechteck 254"/>
          <p:cNvSpPr/>
          <p:nvPr/>
        </p:nvSpPr>
        <p:spPr>
          <a:xfrm>
            <a:off x="4716168" y="4549978"/>
            <a:ext cx="1368152" cy="564880"/>
          </a:xfrm>
          <a:prstGeom prst="rect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r"/>
            <a:r>
              <a:rPr lang="de-DE" sz="1000" dirty="0" smtClean="0">
                <a:solidFill>
                  <a:schemeClr val="tx1"/>
                </a:solidFill>
                <a:latin typeface="Calibri" panose="020F0502020204030204" pitchFamily="34" charset="0"/>
              </a:rPr>
              <a:t>…</a:t>
            </a:r>
            <a:endParaRPr lang="de-DE" sz="1000" dirty="0">
              <a:solidFill>
                <a:schemeClr val="tx1"/>
              </a:solidFill>
              <a:latin typeface="Calibri" panose="020F0502020204030204" pitchFamily="34" charset="0"/>
            </a:endParaRPr>
          </a:p>
        </p:txBody>
      </p:sp>
      <p:sp>
        <p:nvSpPr>
          <p:cNvPr id="256" name="Rechteck 255"/>
          <p:cNvSpPr/>
          <p:nvPr/>
        </p:nvSpPr>
        <p:spPr>
          <a:xfrm>
            <a:off x="4716168" y="5240384"/>
            <a:ext cx="1368152" cy="564880"/>
          </a:xfrm>
          <a:prstGeom prst="rect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r"/>
            <a:r>
              <a:rPr lang="de-DE" sz="1000" dirty="0" smtClean="0">
                <a:solidFill>
                  <a:schemeClr val="tx1"/>
                </a:solidFill>
                <a:latin typeface="Calibri" panose="020F0502020204030204" pitchFamily="34" charset="0"/>
              </a:rPr>
              <a:t>…</a:t>
            </a:r>
            <a:endParaRPr lang="de-DE" sz="1000" dirty="0">
              <a:solidFill>
                <a:schemeClr val="tx1"/>
              </a:solidFill>
              <a:latin typeface="Calibri" panose="020F0502020204030204" pitchFamily="34" charset="0"/>
            </a:endParaRPr>
          </a:p>
        </p:txBody>
      </p:sp>
      <p:sp>
        <p:nvSpPr>
          <p:cNvPr id="260" name="Rechteck 259"/>
          <p:cNvSpPr/>
          <p:nvPr/>
        </p:nvSpPr>
        <p:spPr>
          <a:xfrm>
            <a:off x="7668344" y="4549978"/>
            <a:ext cx="1368152" cy="564880"/>
          </a:xfrm>
          <a:prstGeom prst="rect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de-DE" sz="1000" dirty="0" smtClean="0">
                <a:solidFill>
                  <a:schemeClr val="tx1"/>
                </a:solidFill>
                <a:latin typeface="Calibri" panose="020F0502020204030204" pitchFamily="34" charset="0"/>
              </a:rPr>
              <a:t>…</a:t>
            </a:r>
            <a:endParaRPr lang="de-DE" sz="1000" dirty="0">
              <a:solidFill>
                <a:schemeClr val="tx1"/>
              </a:solidFill>
              <a:latin typeface="Calibri" panose="020F0502020204030204" pitchFamily="34" charset="0"/>
            </a:endParaRPr>
          </a:p>
        </p:txBody>
      </p:sp>
      <p:sp>
        <p:nvSpPr>
          <p:cNvPr id="261" name="Rechteck 260"/>
          <p:cNvSpPr/>
          <p:nvPr/>
        </p:nvSpPr>
        <p:spPr>
          <a:xfrm>
            <a:off x="7668344" y="5240384"/>
            <a:ext cx="1368152" cy="564880"/>
          </a:xfrm>
          <a:prstGeom prst="rect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de-DE" sz="1000" dirty="0" smtClean="0">
                <a:solidFill>
                  <a:schemeClr val="tx1"/>
                </a:solidFill>
                <a:latin typeface="Calibri" panose="020F0502020204030204" pitchFamily="34" charset="0"/>
              </a:rPr>
              <a:t>…</a:t>
            </a:r>
            <a:endParaRPr lang="de-DE" sz="1000" dirty="0">
              <a:solidFill>
                <a:schemeClr val="tx1"/>
              </a:solidFill>
              <a:latin typeface="Calibri" panose="020F0502020204030204" pitchFamily="34" charset="0"/>
            </a:endParaRPr>
          </a:p>
        </p:txBody>
      </p:sp>
      <p:grpSp>
        <p:nvGrpSpPr>
          <p:cNvPr id="262" name="Gruppieren 261"/>
          <p:cNvGrpSpPr/>
          <p:nvPr/>
        </p:nvGrpSpPr>
        <p:grpSpPr>
          <a:xfrm>
            <a:off x="6438985" y="4941328"/>
            <a:ext cx="863936" cy="863936"/>
            <a:chOff x="1830321" y="1268920"/>
            <a:chExt cx="863936" cy="863936"/>
          </a:xfrm>
        </p:grpSpPr>
        <p:sp>
          <p:nvSpPr>
            <p:cNvPr id="263" name="Rechteck 262"/>
            <p:cNvSpPr/>
            <p:nvPr/>
          </p:nvSpPr>
          <p:spPr>
            <a:xfrm>
              <a:off x="1830321" y="1268920"/>
              <a:ext cx="863936" cy="86393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latin typeface="Calibri" panose="020F0502020204030204" pitchFamily="34" charset="0"/>
              </a:endParaRPr>
            </a:p>
          </p:txBody>
        </p:sp>
        <p:cxnSp>
          <p:nvCxnSpPr>
            <p:cNvPr id="264" name="Gerade Verbindung 263"/>
            <p:cNvCxnSpPr>
              <a:stCxn id="265" idx="0"/>
              <a:endCxn id="265" idx="2"/>
            </p:cNvCxnSpPr>
            <p:nvPr/>
          </p:nvCxnSpPr>
          <p:spPr>
            <a:xfrm>
              <a:off x="2272724" y="1355323"/>
              <a:ext cx="0" cy="691226"/>
            </a:xfrm>
            <a:prstGeom prst="lin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sp>
          <p:nvSpPr>
            <p:cNvPr id="265" name="Rechteck 264"/>
            <p:cNvSpPr/>
            <p:nvPr/>
          </p:nvSpPr>
          <p:spPr>
            <a:xfrm>
              <a:off x="1942989" y="1355323"/>
              <a:ext cx="659469" cy="691226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latin typeface="Calibri" panose="020F0502020204030204" pitchFamily="34" charset="0"/>
              </a:endParaRPr>
            </a:p>
          </p:txBody>
        </p:sp>
      </p:grpSp>
      <p:graphicFrame>
        <p:nvGraphicFramePr>
          <p:cNvPr id="85" name="Tabelle 8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4669980"/>
              </p:ext>
            </p:extLst>
          </p:nvPr>
        </p:nvGraphicFramePr>
        <p:xfrm>
          <a:off x="107505" y="6237312"/>
          <a:ext cx="9000556" cy="490941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694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952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736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6189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4555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289193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433787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289193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3542584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</a:tblGrid>
              <a:tr h="79040">
                <a:tc>
                  <a:txBody>
                    <a:bodyPr/>
                    <a:lstStyle/>
                    <a:p>
                      <a:endParaRPr lang="de-DE" sz="800" dirty="0">
                        <a:latin typeface="Calibri" panose="020F0502020204030204" pitchFamily="34" charset="0"/>
                      </a:endParaRPr>
                    </a:p>
                  </a:txBody>
                  <a:tcPr marL="71996" marR="7199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 sz="800" dirty="0" smtClean="0">
                          <a:latin typeface="Calibri" panose="020F0502020204030204" pitchFamily="34" charset="0"/>
                        </a:rPr>
                        <a:t>Datum:</a:t>
                      </a:r>
                      <a:endParaRPr lang="de-DE" sz="800" dirty="0">
                        <a:latin typeface="Calibri" panose="020F0502020204030204" pitchFamily="34" charset="0"/>
                      </a:endParaRPr>
                    </a:p>
                  </a:txBody>
                  <a:tcPr marL="71996" marR="7199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 sz="800" dirty="0" smtClean="0">
                          <a:latin typeface="Calibri" panose="020F0502020204030204" pitchFamily="34" charset="0"/>
                        </a:rPr>
                        <a:t>Name:</a:t>
                      </a:r>
                      <a:endParaRPr lang="de-DE" sz="800" dirty="0">
                        <a:latin typeface="Calibri" panose="020F0502020204030204" pitchFamily="34" charset="0"/>
                      </a:endParaRPr>
                    </a:p>
                  </a:txBody>
                  <a:tcPr marL="71996" marR="7199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 sz="800" dirty="0" smtClean="0">
                          <a:latin typeface="Calibri" panose="020F0502020204030204" pitchFamily="34" charset="0"/>
                        </a:rPr>
                        <a:t>geprüft:</a:t>
                      </a:r>
                      <a:endParaRPr lang="de-DE" sz="800" dirty="0">
                        <a:latin typeface="Calibri" panose="020F0502020204030204" pitchFamily="34" charset="0"/>
                      </a:endParaRPr>
                    </a:p>
                  </a:txBody>
                  <a:tcPr marL="71996" marR="7199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DE" sz="800" dirty="0">
                        <a:latin typeface="Calibri" panose="020F0502020204030204" pitchFamily="34" charset="0"/>
                      </a:endParaRPr>
                    </a:p>
                  </a:txBody>
                  <a:tcPr marL="71996" marR="7199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DE" sz="800" dirty="0">
                        <a:latin typeface="Calibri" panose="020F0502020204030204" pitchFamily="34" charset="0"/>
                      </a:endParaRPr>
                    </a:p>
                  </a:txBody>
                  <a:tcPr marL="71996" marR="71996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DE" sz="800" dirty="0">
                        <a:latin typeface="Calibri" panose="020F0502020204030204" pitchFamily="34" charset="0"/>
                      </a:endParaRPr>
                    </a:p>
                  </a:txBody>
                  <a:tcPr marL="71996" marR="71996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DE" sz="800" dirty="0">
                        <a:latin typeface="Calibri" panose="020F0502020204030204" pitchFamily="34" charset="0"/>
                      </a:endParaRPr>
                    </a:p>
                  </a:txBody>
                  <a:tcPr marL="71996" marR="71996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 sz="800" dirty="0" smtClean="0">
                          <a:latin typeface="Calibri" panose="020F0502020204030204" pitchFamily="34" charset="0"/>
                        </a:rPr>
                        <a:t>Projekt:</a:t>
                      </a:r>
                      <a:endParaRPr lang="de-DE" sz="800" dirty="0">
                        <a:latin typeface="Calibri" panose="020F0502020204030204" pitchFamily="34" charset="0"/>
                      </a:endParaRPr>
                    </a:p>
                  </a:txBody>
                  <a:tcPr marL="71996" marR="7199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23007">
                <a:tc>
                  <a:txBody>
                    <a:bodyPr/>
                    <a:lstStyle/>
                    <a:p>
                      <a:r>
                        <a:rPr lang="de-DE" sz="800" dirty="0" err="1" smtClean="0">
                          <a:latin typeface="Calibri" panose="020F0502020204030204" pitchFamily="34" charset="0"/>
                        </a:rPr>
                        <a:t>Rev</a:t>
                      </a:r>
                      <a:r>
                        <a:rPr lang="de-DE" sz="800" dirty="0" smtClean="0">
                          <a:latin typeface="Calibri" panose="020F0502020204030204" pitchFamily="34" charset="0"/>
                        </a:rPr>
                        <a:t>. 1</a:t>
                      </a:r>
                      <a:endParaRPr lang="de-DE" sz="800" dirty="0">
                        <a:latin typeface="Calibri" panose="020F0502020204030204" pitchFamily="34" charset="0"/>
                      </a:endParaRPr>
                    </a:p>
                  </a:txBody>
                  <a:tcPr marL="71996" marR="7199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DE" sz="800" b="1" dirty="0">
                        <a:latin typeface="Calibri" panose="020F0502020204030204" pitchFamily="34" charset="0"/>
                      </a:endParaRPr>
                    </a:p>
                  </a:txBody>
                  <a:tcPr marL="71996" marR="7199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DE" sz="800" dirty="0">
                        <a:latin typeface="Calibri" panose="020F0502020204030204" pitchFamily="34" charset="0"/>
                      </a:endParaRPr>
                    </a:p>
                  </a:txBody>
                  <a:tcPr marL="71996" marR="7199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DE" sz="800" dirty="0">
                        <a:latin typeface="Calibri" panose="020F0502020204030204" pitchFamily="34" charset="0"/>
                      </a:endParaRPr>
                    </a:p>
                  </a:txBody>
                  <a:tcPr marL="71996" marR="7199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DE" sz="800" dirty="0">
                        <a:latin typeface="Calibri" panose="020F0502020204030204" pitchFamily="34" charset="0"/>
                      </a:endParaRPr>
                    </a:p>
                  </a:txBody>
                  <a:tcPr marL="71996" marR="7199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DE" sz="800" dirty="0">
                        <a:latin typeface="Calibri" panose="020F0502020204030204" pitchFamily="34" charset="0"/>
                      </a:endParaRPr>
                    </a:p>
                  </a:txBody>
                  <a:tcPr marL="71996" marR="71996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DE" sz="800" dirty="0">
                        <a:latin typeface="Calibri" panose="020F0502020204030204" pitchFamily="34" charset="0"/>
                      </a:endParaRPr>
                    </a:p>
                  </a:txBody>
                  <a:tcPr marL="71996" marR="71996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DE" sz="800" dirty="0">
                        <a:latin typeface="Calibri" panose="020F0502020204030204" pitchFamily="34" charset="0"/>
                      </a:endParaRPr>
                    </a:p>
                  </a:txBody>
                  <a:tcPr marL="71996" marR="71996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DE" sz="800" b="1" dirty="0">
                        <a:latin typeface="Calibri" panose="020F0502020204030204" pitchFamily="34" charset="0"/>
                      </a:endParaRPr>
                    </a:p>
                  </a:txBody>
                  <a:tcPr marL="71996" marR="7199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23007">
                <a:tc>
                  <a:txBody>
                    <a:bodyPr/>
                    <a:lstStyle/>
                    <a:p>
                      <a:r>
                        <a:rPr lang="de-DE" sz="800" dirty="0" err="1" smtClean="0">
                          <a:latin typeface="Calibri" panose="020F0502020204030204" pitchFamily="34" charset="0"/>
                        </a:rPr>
                        <a:t>Rev</a:t>
                      </a:r>
                      <a:r>
                        <a:rPr lang="de-DE" sz="800" dirty="0" smtClean="0">
                          <a:latin typeface="Calibri" panose="020F0502020204030204" pitchFamily="34" charset="0"/>
                        </a:rPr>
                        <a:t>. 2</a:t>
                      </a:r>
                      <a:endParaRPr lang="de-DE" sz="800" dirty="0">
                        <a:latin typeface="Calibri" panose="020F0502020204030204" pitchFamily="34" charset="0"/>
                      </a:endParaRPr>
                    </a:p>
                  </a:txBody>
                  <a:tcPr marL="71996" marR="7199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DE" sz="800">
                        <a:latin typeface="Calibri" panose="020F0502020204030204" pitchFamily="34" charset="0"/>
                      </a:endParaRPr>
                    </a:p>
                  </a:txBody>
                  <a:tcPr marL="71996" marR="7199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DE" sz="800" dirty="0">
                        <a:latin typeface="Calibri" panose="020F0502020204030204" pitchFamily="34" charset="0"/>
                      </a:endParaRPr>
                    </a:p>
                  </a:txBody>
                  <a:tcPr marL="71996" marR="7199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DE" sz="800" dirty="0">
                        <a:latin typeface="Calibri" panose="020F0502020204030204" pitchFamily="34" charset="0"/>
                      </a:endParaRPr>
                    </a:p>
                  </a:txBody>
                  <a:tcPr marL="71996" marR="7199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 sz="800" dirty="0" smtClean="0">
                          <a:latin typeface="Calibri" panose="020F0502020204030204" pitchFamily="34" charset="0"/>
                        </a:rPr>
                        <a:t>Blatt</a:t>
                      </a:r>
                      <a:endParaRPr lang="de-DE" sz="800" dirty="0">
                        <a:latin typeface="Calibri" panose="020F0502020204030204" pitchFamily="34" charset="0"/>
                      </a:endParaRPr>
                    </a:p>
                  </a:txBody>
                  <a:tcPr marL="71996" marR="7199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800" dirty="0">
                        <a:latin typeface="Calibri" panose="020F0502020204030204" pitchFamily="34" charset="0"/>
                      </a:endParaRPr>
                    </a:p>
                  </a:txBody>
                  <a:tcPr marL="71996" marR="71996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800" dirty="0" smtClean="0">
                          <a:latin typeface="Calibri" panose="020F0502020204030204" pitchFamily="34" charset="0"/>
                        </a:rPr>
                        <a:t>von</a:t>
                      </a:r>
                      <a:endParaRPr lang="de-DE" sz="800" dirty="0">
                        <a:latin typeface="Calibri" panose="020F0502020204030204" pitchFamily="34" charset="0"/>
                      </a:endParaRPr>
                    </a:p>
                  </a:txBody>
                  <a:tcPr marL="71996" marR="71996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800" dirty="0">
                        <a:latin typeface="Calibri" panose="020F0502020204030204" pitchFamily="34" charset="0"/>
                      </a:endParaRPr>
                    </a:p>
                  </a:txBody>
                  <a:tcPr marL="71996" marR="71996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 sz="800" dirty="0" smtClean="0">
                          <a:latin typeface="Calibri" panose="020F0502020204030204" pitchFamily="34" charset="0"/>
                        </a:rPr>
                        <a:t>Gewerk:</a:t>
                      </a:r>
                      <a:endParaRPr lang="de-DE" sz="800" dirty="0">
                        <a:latin typeface="Calibri" panose="020F0502020204030204" pitchFamily="34" charset="0"/>
                      </a:endParaRPr>
                    </a:p>
                  </a:txBody>
                  <a:tcPr marL="71996" marR="7199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23007">
                <a:tc>
                  <a:txBody>
                    <a:bodyPr/>
                    <a:lstStyle/>
                    <a:p>
                      <a:r>
                        <a:rPr lang="de-DE" sz="800" dirty="0" err="1" smtClean="0">
                          <a:latin typeface="Calibri" panose="020F0502020204030204" pitchFamily="34" charset="0"/>
                        </a:rPr>
                        <a:t>Rev</a:t>
                      </a:r>
                      <a:r>
                        <a:rPr lang="de-DE" sz="800" dirty="0" smtClean="0">
                          <a:latin typeface="Calibri" panose="020F0502020204030204" pitchFamily="34" charset="0"/>
                        </a:rPr>
                        <a:t>. 3</a:t>
                      </a:r>
                      <a:endParaRPr lang="de-DE" sz="800" dirty="0">
                        <a:latin typeface="Calibri" panose="020F0502020204030204" pitchFamily="34" charset="0"/>
                      </a:endParaRPr>
                    </a:p>
                  </a:txBody>
                  <a:tcPr marL="71996" marR="7199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DE" sz="800" dirty="0">
                        <a:latin typeface="Calibri" panose="020F0502020204030204" pitchFamily="34" charset="0"/>
                      </a:endParaRPr>
                    </a:p>
                  </a:txBody>
                  <a:tcPr marL="71996" marR="7199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DE" sz="800">
                        <a:latin typeface="Calibri" panose="020F0502020204030204" pitchFamily="34" charset="0"/>
                      </a:endParaRPr>
                    </a:p>
                  </a:txBody>
                  <a:tcPr marL="71996" marR="7199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DE" sz="800" dirty="0">
                        <a:latin typeface="Calibri" panose="020F0502020204030204" pitchFamily="34" charset="0"/>
                      </a:endParaRPr>
                    </a:p>
                  </a:txBody>
                  <a:tcPr marL="71996" marR="7199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DE" sz="800">
                        <a:latin typeface="Calibri" panose="020F0502020204030204" pitchFamily="34" charset="0"/>
                      </a:endParaRPr>
                    </a:p>
                  </a:txBody>
                  <a:tcPr marL="71996" marR="7199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DE" sz="800">
                        <a:latin typeface="Calibri" panose="020F0502020204030204" pitchFamily="34" charset="0"/>
                      </a:endParaRPr>
                    </a:p>
                  </a:txBody>
                  <a:tcPr marL="71996" marR="71996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DE" sz="800" dirty="0">
                        <a:latin typeface="Calibri" panose="020F0502020204030204" pitchFamily="34" charset="0"/>
                      </a:endParaRPr>
                    </a:p>
                  </a:txBody>
                  <a:tcPr marL="71996" marR="71996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DE" sz="800" dirty="0">
                        <a:latin typeface="Calibri" panose="020F0502020204030204" pitchFamily="34" charset="0"/>
                      </a:endParaRPr>
                    </a:p>
                  </a:txBody>
                  <a:tcPr marL="71996" marR="71996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DE" sz="800" b="1" dirty="0">
                        <a:latin typeface="Calibri" panose="020F0502020204030204" pitchFamily="34" charset="0"/>
                      </a:endParaRPr>
                    </a:p>
                  </a:txBody>
                  <a:tcPr marL="71996" marR="7199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cxnSp>
        <p:nvCxnSpPr>
          <p:cNvPr id="64" name="Gerade Verbindung mit Pfeil 63"/>
          <p:cNvCxnSpPr/>
          <p:nvPr/>
        </p:nvCxnSpPr>
        <p:spPr>
          <a:xfrm>
            <a:off x="1547664" y="1312723"/>
            <a:ext cx="546554" cy="144096"/>
          </a:xfrm>
          <a:prstGeom prst="straightConnector1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74" name="Gerade Verbindung mit Pfeil 73"/>
          <p:cNvCxnSpPr/>
          <p:nvPr/>
        </p:nvCxnSpPr>
        <p:spPr>
          <a:xfrm flipV="1">
            <a:off x="1547664" y="1891632"/>
            <a:ext cx="546554" cy="144096"/>
          </a:xfrm>
          <a:prstGeom prst="straightConnector1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81" name="Gerade Verbindung mit Pfeil 80"/>
          <p:cNvCxnSpPr/>
          <p:nvPr/>
        </p:nvCxnSpPr>
        <p:spPr>
          <a:xfrm flipH="1">
            <a:off x="2420980" y="1312723"/>
            <a:ext cx="546554" cy="144096"/>
          </a:xfrm>
          <a:prstGeom prst="straightConnector1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82" name="Gerade Verbindung mit Pfeil 81"/>
          <p:cNvCxnSpPr/>
          <p:nvPr/>
        </p:nvCxnSpPr>
        <p:spPr>
          <a:xfrm flipH="1" flipV="1">
            <a:off x="2420980" y="1891632"/>
            <a:ext cx="546554" cy="144096"/>
          </a:xfrm>
          <a:prstGeom prst="straightConnector1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202" name="Gerade Verbindung mit Pfeil 201"/>
          <p:cNvCxnSpPr/>
          <p:nvPr/>
        </p:nvCxnSpPr>
        <p:spPr>
          <a:xfrm>
            <a:off x="1547664" y="3150427"/>
            <a:ext cx="546554" cy="144096"/>
          </a:xfrm>
          <a:prstGeom prst="straightConnector1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205" name="Gerade Verbindung mit Pfeil 204"/>
          <p:cNvCxnSpPr/>
          <p:nvPr/>
        </p:nvCxnSpPr>
        <p:spPr>
          <a:xfrm flipV="1">
            <a:off x="1547664" y="3729336"/>
            <a:ext cx="546554" cy="144096"/>
          </a:xfrm>
          <a:prstGeom prst="straightConnector1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206" name="Gerade Verbindung mit Pfeil 205"/>
          <p:cNvCxnSpPr/>
          <p:nvPr/>
        </p:nvCxnSpPr>
        <p:spPr>
          <a:xfrm flipH="1">
            <a:off x="2420980" y="3150427"/>
            <a:ext cx="546554" cy="144096"/>
          </a:xfrm>
          <a:prstGeom prst="straightConnector1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207" name="Gerade Verbindung mit Pfeil 206"/>
          <p:cNvCxnSpPr/>
          <p:nvPr/>
        </p:nvCxnSpPr>
        <p:spPr>
          <a:xfrm flipH="1" flipV="1">
            <a:off x="2420980" y="3729336"/>
            <a:ext cx="546554" cy="144096"/>
          </a:xfrm>
          <a:prstGeom prst="straightConnector1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215" name="Gerade Verbindung mit Pfeil 214"/>
          <p:cNvCxnSpPr/>
          <p:nvPr/>
        </p:nvCxnSpPr>
        <p:spPr>
          <a:xfrm>
            <a:off x="1547664" y="4985131"/>
            <a:ext cx="546554" cy="144096"/>
          </a:xfrm>
          <a:prstGeom prst="straightConnector1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218" name="Gerade Verbindung mit Pfeil 217"/>
          <p:cNvCxnSpPr/>
          <p:nvPr/>
        </p:nvCxnSpPr>
        <p:spPr>
          <a:xfrm flipV="1">
            <a:off x="1547664" y="5564040"/>
            <a:ext cx="546554" cy="144096"/>
          </a:xfrm>
          <a:prstGeom prst="straightConnector1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219" name="Gerade Verbindung mit Pfeil 218"/>
          <p:cNvCxnSpPr/>
          <p:nvPr/>
        </p:nvCxnSpPr>
        <p:spPr>
          <a:xfrm flipH="1">
            <a:off x="2420980" y="4985131"/>
            <a:ext cx="546554" cy="144096"/>
          </a:xfrm>
          <a:prstGeom prst="straightConnector1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220" name="Gerade Verbindung mit Pfeil 219"/>
          <p:cNvCxnSpPr/>
          <p:nvPr/>
        </p:nvCxnSpPr>
        <p:spPr>
          <a:xfrm flipH="1" flipV="1">
            <a:off x="2420980" y="5564040"/>
            <a:ext cx="546554" cy="144096"/>
          </a:xfrm>
          <a:prstGeom prst="straightConnector1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228" name="Gerade Verbindung mit Pfeil 227"/>
          <p:cNvCxnSpPr/>
          <p:nvPr/>
        </p:nvCxnSpPr>
        <p:spPr>
          <a:xfrm>
            <a:off x="6156328" y="1312723"/>
            <a:ext cx="546554" cy="144096"/>
          </a:xfrm>
          <a:prstGeom prst="straightConnector1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231" name="Gerade Verbindung mit Pfeil 230"/>
          <p:cNvCxnSpPr/>
          <p:nvPr/>
        </p:nvCxnSpPr>
        <p:spPr>
          <a:xfrm flipV="1">
            <a:off x="6156328" y="1891632"/>
            <a:ext cx="546554" cy="144096"/>
          </a:xfrm>
          <a:prstGeom prst="straightConnector1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232" name="Gerade Verbindung mit Pfeil 231"/>
          <p:cNvCxnSpPr/>
          <p:nvPr/>
        </p:nvCxnSpPr>
        <p:spPr>
          <a:xfrm flipH="1">
            <a:off x="7029644" y="1312723"/>
            <a:ext cx="546554" cy="144096"/>
          </a:xfrm>
          <a:prstGeom prst="straightConnector1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233" name="Gerade Verbindung mit Pfeil 232"/>
          <p:cNvCxnSpPr/>
          <p:nvPr/>
        </p:nvCxnSpPr>
        <p:spPr>
          <a:xfrm flipH="1" flipV="1">
            <a:off x="7029644" y="1891632"/>
            <a:ext cx="546554" cy="144096"/>
          </a:xfrm>
          <a:prstGeom prst="straightConnector1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241" name="Gerade Verbindung mit Pfeil 240"/>
          <p:cNvCxnSpPr/>
          <p:nvPr/>
        </p:nvCxnSpPr>
        <p:spPr>
          <a:xfrm>
            <a:off x="6156328" y="3150427"/>
            <a:ext cx="546554" cy="144096"/>
          </a:xfrm>
          <a:prstGeom prst="straightConnector1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244" name="Gerade Verbindung mit Pfeil 243"/>
          <p:cNvCxnSpPr/>
          <p:nvPr/>
        </p:nvCxnSpPr>
        <p:spPr>
          <a:xfrm flipV="1">
            <a:off x="6156328" y="3729336"/>
            <a:ext cx="546554" cy="144096"/>
          </a:xfrm>
          <a:prstGeom prst="straightConnector1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245" name="Gerade Verbindung mit Pfeil 244"/>
          <p:cNvCxnSpPr/>
          <p:nvPr/>
        </p:nvCxnSpPr>
        <p:spPr>
          <a:xfrm flipH="1">
            <a:off x="7029644" y="3150427"/>
            <a:ext cx="546554" cy="144096"/>
          </a:xfrm>
          <a:prstGeom prst="straightConnector1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246" name="Gerade Verbindung mit Pfeil 245"/>
          <p:cNvCxnSpPr/>
          <p:nvPr/>
        </p:nvCxnSpPr>
        <p:spPr>
          <a:xfrm flipH="1" flipV="1">
            <a:off x="7029644" y="3729336"/>
            <a:ext cx="546554" cy="144096"/>
          </a:xfrm>
          <a:prstGeom prst="straightConnector1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254" name="Gerade Verbindung mit Pfeil 253"/>
          <p:cNvCxnSpPr/>
          <p:nvPr/>
        </p:nvCxnSpPr>
        <p:spPr>
          <a:xfrm>
            <a:off x="6156328" y="4985131"/>
            <a:ext cx="546554" cy="144096"/>
          </a:xfrm>
          <a:prstGeom prst="straightConnector1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257" name="Gerade Verbindung mit Pfeil 256"/>
          <p:cNvCxnSpPr/>
          <p:nvPr/>
        </p:nvCxnSpPr>
        <p:spPr>
          <a:xfrm flipV="1">
            <a:off x="6156328" y="5564040"/>
            <a:ext cx="546554" cy="144096"/>
          </a:xfrm>
          <a:prstGeom prst="straightConnector1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258" name="Gerade Verbindung mit Pfeil 257"/>
          <p:cNvCxnSpPr/>
          <p:nvPr/>
        </p:nvCxnSpPr>
        <p:spPr>
          <a:xfrm flipH="1">
            <a:off x="7029644" y="4985131"/>
            <a:ext cx="546554" cy="144096"/>
          </a:xfrm>
          <a:prstGeom prst="straightConnector1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259" name="Gerade Verbindung mit Pfeil 258"/>
          <p:cNvCxnSpPr/>
          <p:nvPr/>
        </p:nvCxnSpPr>
        <p:spPr>
          <a:xfrm flipH="1" flipV="1">
            <a:off x="7029644" y="5564040"/>
            <a:ext cx="546554" cy="144096"/>
          </a:xfrm>
          <a:prstGeom prst="straightConnector1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</p:spTree>
    <p:extLst>
      <p:ext uri="{BB962C8B-B14F-4D97-AF65-F5344CB8AC3E}">
        <p14:creationId xmlns:p14="http://schemas.microsoft.com/office/powerpoint/2010/main" val="1253279087"/>
      </p:ext>
    </p:extLst>
  </p:cSld>
  <p:clrMapOvr>
    <a:masterClrMapping/>
  </p:clrMapOvr>
</p:sld>
</file>

<file path=ppt/theme/theme1.xml><?xml version="1.0" encoding="utf-8"?>
<a:theme xmlns:a="http://schemas.openxmlformats.org/drawingml/2006/main" name="IGT_Vorlage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enutzerdefiniert 39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IGT_Vorlage</Template>
  <TotalTime>0</TotalTime>
  <Words>409</Words>
  <Application>Microsoft Office PowerPoint</Application>
  <PresentationFormat>Bildschirmpräsentation (4:3)</PresentationFormat>
  <Paragraphs>216</Paragraphs>
  <Slides>5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2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5</vt:i4>
      </vt:variant>
    </vt:vector>
  </HeadingPairs>
  <TitlesOfParts>
    <vt:vector size="8" baseType="lpstr">
      <vt:lpstr>Calibri</vt:lpstr>
      <vt:lpstr>Arial</vt:lpstr>
      <vt:lpstr>IGT_Vorlage</vt:lpstr>
      <vt:lpstr>PowerPoint-Präsentation</vt:lpstr>
      <vt:lpstr>Tastenbelegung (für Taster mit jeweils 1Taste)</vt:lpstr>
      <vt:lpstr>Tastenbelegung (für Taster mit jeweils 2 Tasten – Druckpunkte übereinanderliegend)</vt:lpstr>
      <vt:lpstr>Tastenbelegung (für Taster mit jeweils 2 Tasten - Druckpunkte nebeneinanderliegend)</vt:lpstr>
      <vt:lpstr>Tastenbelegung (für Taster mit jeweils 4 Tasten)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kro</dc:creator>
  <cp:lastModifiedBy>Michael Krödel</cp:lastModifiedBy>
  <cp:revision>151</cp:revision>
  <cp:lastPrinted>2017-10-04T15:05:40Z</cp:lastPrinted>
  <dcterms:created xsi:type="dcterms:W3CDTF">2013-06-22T11:51:39Z</dcterms:created>
  <dcterms:modified xsi:type="dcterms:W3CDTF">2023-01-11T11:45:23Z</dcterms:modified>
</cp:coreProperties>
</file>